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63" r:id="rId3"/>
    <p:sldId id="273" r:id="rId4"/>
    <p:sldId id="292" r:id="rId5"/>
    <p:sldId id="304" r:id="rId6"/>
    <p:sldId id="320" r:id="rId7"/>
    <p:sldId id="321" r:id="rId8"/>
    <p:sldId id="305" r:id="rId9"/>
    <p:sldId id="306" r:id="rId10"/>
    <p:sldId id="302" r:id="rId11"/>
    <p:sldId id="308" r:id="rId12"/>
    <p:sldId id="307" r:id="rId13"/>
    <p:sldId id="310" r:id="rId14"/>
    <p:sldId id="318" r:id="rId15"/>
    <p:sldId id="311" r:id="rId16"/>
    <p:sldId id="312" r:id="rId17"/>
    <p:sldId id="314" r:id="rId18"/>
    <p:sldId id="315" r:id="rId19"/>
    <p:sldId id="316" r:id="rId20"/>
    <p:sldId id="319" r:id="rId21"/>
    <p:sldId id="323" r:id="rId22"/>
    <p:sldId id="324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4C891-8AE4-4C8A-AE2D-DCF9E802782D}" type="doc">
      <dgm:prSet loTypeId="urn:microsoft.com/office/officeart/2005/8/layout/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533E3D9C-8F8C-4BC2-9494-58F80E15D8D8}">
      <dgm:prSet phldrT="[文字]"/>
      <dgm:spPr/>
      <dgm:t>
        <a:bodyPr/>
        <a:lstStyle/>
        <a:p>
          <a:r>
            <a:rPr lang="zh-TW" altLang="en-US" dirty="0" smtClean="0"/>
            <a:t>機構組合檔</a:t>
          </a:r>
          <a:endParaRPr lang="zh-TW" altLang="en-US" dirty="0"/>
        </a:p>
      </dgm:t>
    </dgm:pt>
    <dgm:pt modelId="{40AC6F79-CB60-46B3-802A-07DFDFA39AFD}" type="parTrans" cxnId="{5FF2274D-77C5-478F-B590-2D37CFA97CE5}">
      <dgm:prSet/>
      <dgm:spPr/>
      <dgm:t>
        <a:bodyPr/>
        <a:lstStyle/>
        <a:p>
          <a:endParaRPr lang="zh-TW" altLang="en-US"/>
        </a:p>
      </dgm:t>
    </dgm:pt>
    <dgm:pt modelId="{18E1786B-D07B-463D-9BEC-5CDEA6E5BA7E}" type="sibTrans" cxnId="{5FF2274D-77C5-478F-B590-2D37CFA97CE5}">
      <dgm:prSet/>
      <dgm:spPr/>
      <dgm:t>
        <a:bodyPr/>
        <a:lstStyle/>
        <a:p>
          <a:endParaRPr lang="zh-TW" altLang="en-US"/>
        </a:p>
      </dgm:t>
    </dgm:pt>
    <dgm:pt modelId="{36178C71-EECB-4F34-B508-BAB68A537C11}">
      <dgm:prSet phldrT="[文字]"/>
      <dgm:spPr/>
      <dgm:t>
        <a:bodyPr/>
        <a:lstStyle/>
        <a:p>
          <a:r>
            <a:rPr lang="en-US" altLang="zh-TW" dirty="0" smtClean="0"/>
            <a:t>Splitting parts save as  </a:t>
          </a:r>
          <a:r>
            <a:rPr lang="en-US" altLang="zh-TW" dirty="0" err="1" smtClean="0"/>
            <a:t>X_t</a:t>
          </a:r>
          <a:r>
            <a:rPr lang="en-US" altLang="zh-TW" dirty="0" smtClean="0"/>
            <a:t> files in the same assembly files</a:t>
          </a:r>
          <a:endParaRPr lang="zh-TW" altLang="en-US" dirty="0"/>
        </a:p>
      </dgm:t>
    </dgm:pt>
    <dgm:pt modelId="{467DD088-C989-4A3F-916A-113B8C15F171}" type="parTrans" cxnId="{DC670ED2-B1A0-401F-9827-9A2D7DB414FB}">
      <dgm:prSet/>
      <dgm:spPr/>
      <dgm:t>
        <a:bodyPr/>
        <a:lstStyle/>
        <a:p>
          <a:endParaRPr lang="zh-TW" altLang="en-US"/>
        </a:p>
      </dgm:t>
    </dgm:pt>
    <dgm:pt modelId="{8E6D5BD5-5B9C-4A9A-ADCF-BD8FE2AB9E83}" type="sibTrans" cxnId="{DC670ED2-B1A0-401F-9827-9A2D7DB414FB}">
      <dgm:prSet/>
      <dgm:spPr/>
      <dgm:t>
        <a:bodyPr/>
        <a:lstStyle/>
        <a:p>
          <a:endParaRPr lang="zh-TW" altLang="en-US"/>
        </a:p>
      </dgm:t>
    </dgm:pt>
    <dgm:pt modelId="{7C549C62-321D-4336-8674-4AB6DFCD6A18}">
      <dgm:prSet phldrT="[文字]"/>
      <dgm:spPr/>
      <dgm:t>
        <a:bodyPr/>
        <a:lstStyle/>
        <a:p>
          <a:r>
            <a:rPr lang="en-US" altLang="zh-TW" dirty="0" smtClean="0"/>
            <a:t>Create a  new model(set directory)</a:t>
          </a:r>
          <a:endParaRPr lang="zh-TW" altLang="en-US" dirty="0"/>
        </a:p>
      </dgm:t>
    </dgm:pt>
    <dgm:pt modelId="{CF77E1BD-2FC4-4856-BD45-96853A3F99CB}" type="parTrans" cxnId="{3D5F21AE-9647-4A6F-B9EC-91024C99ED65}">
      <dgm:prSet/>
      <dgm:spPr/>
      <dgm:t>
        <a:bodyPr/>
        <a:lstStyle/>
        <a:p>
          <a:endParaRPr lang="zh-TW" altLang="en-US"/>
        </a:p>
      </dgm:t>
    </dgm:pt>
    <dgm:pt modelId="{D4203590-749A-4720-BF1F-554BED9144D3}" type="sibTrans" cxnId="{3D5F21AE-9647-4A6F-B9EC-91024C99ED65}">
      <dgm:prSet/>
      <dgm:spPr/>
      <dgm:t>
        <a:bodyPr/>
        <a:lstStyle/>
        <a:p>
          <a:endParaRPr lang="zh-TW" altLang="en-US"/>
        </a:p>
      </dgm:t>
    </dgm:pt>
    <dgm:pt modelId="{F24702D5-D42A-4A7D-99BE-D2CF8F822A68}">
      <dgm:prSet phldrT="[文字]"/>
      <dgm:spPr/>
      <dgm:t>
        <a:bodyPr/>
        <a:lstStyle/>
        <a:p>
          <a:r>
            <a:rPr lang="en-US" altLang="zh-TW" dirty="0" smtClean="0"/>
            <a:t>File Import :</a:t>
          </a:r>
          <a:r>
            <a:rPr lang="en-US" altLang="zh-TW" dirty="0" err="1" smtClean="0"/>
            <a:t>Parasoid</a:t>
          </a:r>
          <a:r>
            <a:rPr lang="en-US" altLang="zh-TW" dirty="0" smtClean="0"/>
            <a:t> &amp; Part Name</a:t>
          </a:r>
          <a:endParaRPr lang="zh-TW" altLang="en-US" dirty="0"/>
        </a:p>
      </dgm:t>
    </dgm:pt>
    <dgm:pt modelId="{B236D471-67D4-45DA-97EE-56CC01B5641F}" type="parTrans" cxnId="{EF0CA3A4-E824-4E7F-A161-3771275B9A4A}">
      <dgm:prSet/>
      <dgm:spPr/>
      <dgm:t>
        <a:bodyPr/>
        <a:lstStyle/>
        <a:p>
          <a:endParaRPr lang="zh-TW" altLang="en-US"/>
        </a:p>
      </dgm:t>
    </dgm:pt>
    <dgm:pt modelId="{A9D75302-E83E-4A4D-AF10-C67689EAED57}" type="sibTrans" cxnId="{EF0CA3A4-E824-4E7F-A161-3771275B9A4A}">
      <dgm:prSet/>
      <dgm:spPr/>
      <dgm:t>
        <a:bodyPr/>
        <a:lstStyle/>
        <a:p>
          <a:endParaRPr lang="zh-TW" altLang="en-US"/>
        </a:p>
      </dgm:t>
    </dgm:pt>
    <dgm:pt modelId="{F3AAEB0C-98E9-42D3-98F0-E6F995F3ABD0}">
      <dgm:prSet phldrT="[文字]"/>
      <dgm:spPr/>
      <dgm:t>
        <a:bodyPr/>
        <a:lstStyle/>
        <a:p>
          <a:r>
            <a:rPr lang="en-US" altLang="zh-TW" dirty="0" smtClean="0"/>
            <a:t>@Joints: Motion construction</a:t>
          </a:r>
          <a:endParaRPr lang="zh-TW" altLang="en-US" dirty="0"/>
        </a:p>
      </dgm:t>
    </dgm:pt>
    <dgm:pt modelId="{E92EAA1D-D360-4E59-A9F9-D5D534118A3F}" type="parTrans" cxnId="{DA5DA079-2BFC-4521-86F4-CCD85423DFFB}">
      <dgm:prSet/>
      <dgm:spPr/>
      <dgm:t>
        <a:bodyPr/>
        <a:lstStyle/>
        <a:p>
          <a:endParaRPr lang="zh-TW" altLang="en-US"/>
        </a:p>
      </dgm:t>
    </dgm:pt>
    <dgm:pt modelId="{857E8CDA-2470-4100-BC98-36C3F097C88D}" type="sibTrans" cxnId="{DA5DA079-2BFC-4521-86F4-CCD85423DFFB}">
      <dgm:prSet/>
      <dgm:spPr/>
      <dgm:t>
        <a:bodyPr/>
        <a:lstStyle/>
        <a:p>
          <a:endParaRPr lang="zh-TW" altLang="en-US"/>
        </a:p>
      </dgm:t>
    </dgm:pt>
    <dgm:pt modelId="{4978B448-7ED7-4267-BEA2-1719665B2414}">
      <dgm:prSet phldrT="[文字]"/>
      <dgm:spPr/>
      <dgm:t>
        <a:bodyPr/>
        <a:lstStyle/>
        <a:p>
          <a:r>
            <a:rPr lang="en-US" altLang="zh-TW" dirty="0" smtClean="0"/>
            <a:t>Run Simulation for checking error</a:t>
          </a:r>
          <a:endParaRPr lang="zh-TW" altLang="en-US" dirty="0"/>
        </a:p>
      </dgm:t>
    </dgm:pt>
    <dgm:pt modelId="{0F4CAAC8-6E58-4D2E-A3C6-D2C004E4C1A6}" type="parTrans" cxnId="{A3041AB4-5C76-428D-A68A-D22F64B4438C}">
      <dgm:prSet/>
      <dgm:spPr/>
      <dgm:t>
        <a:bodyPr/>
        <a:lstStyle/>
        <a:p>
          <a:endParaRPr lang="zh-TW" altLang="en-US"/>
        </a:p>
      </dgm:t>
    </dgm:pt>
    <dgm:pt modelId="{7DE9EFC9-BB1D-43B3-B9C1-415275648A9B}" type="sibTrans" cxnId="{A3041AB4-5C76-428D-A68A-D22F64B4438C}">
      <dgm:prSet/>
      <dgm:spPr/>
      <dgm:t>
        <a:bodyPr/>
        <a:lstStyle/>
        <a:p>
          <a:endParaRPr lang="zh-TW" altLang="en-US"/>
        </a:p>
      </dgm:t>
    </dgm:pt>
    <dgm:pt modelId="{0F039498-E036-4517-813F-3EF54E963B3F}">
      <dgm:prSet phldrT="[文字]"/>
      <dgm:spPr/>
      <dgm:t>
        <a:bodyPr/>
        <a:lstStyle/>
        <a:p>
          <a:r>
            <a:rPr lang="en-US" altLang="zh-TW" dirty="0" smtClean="0"/>
            <a:t>Axis tuning with Position Rotate</a:t>
          </a:r>
          <a:endParaRPr lang="zh-TW" altLang="en-US" dirty="0"/>
        </a:p>
      </dgm:t>
    </dgm:pt>
    <dgm:pt modelId="{F84B614B-A164-42C3-B9BF-F4D6BEF2C975}" type="parTrans" cxnId="{C0F8849F-D1CA-4865-96C9-02A0459C389A}">
      <dgm:prSet/>
      <dgm:spPr/>
      <dgm:t>
        <a:bodyPr/>
        <a:lstStyle/>
        <a:p>
          <a:endParaRPr lang="zh-TW" altLang="en-US"/>
        </a:p>
      </dgm:t>
    </dgm:pt>
    <dgm:pt modelId="{C2A6E4D8-2CEC-4224-8874-BDFF90EC815E}" type="sibTrans" cxnId="{C0F8849F-D1CA-4865-96C9-02A0459C389A}">
      <dgm:prSet/>
      <dgm:spPr/>
      <dgm:t>
        <a:bodyPr/>
        <a:lstStyle/>
        <a:p>
          <a:endParaRPr lang="zh-TW" altLang="en-US"/>
        </a:p>
      </dgm:t>
    </dgm:pt>
    <dgm:pt modelId="{FB7EE58C-EAC6-469E-A8CF-8EFAC912E70C}">
      <dgm:prSet phldrT="[文字]"/>
      <dgm:spPr/>
      <dgm:t>
        <a:bodyPr/>
        <a:lstStyle/>
        <a:p>
          <a:r>
            <a:rPr lang="en-US" altLang="zh-TW" dirty="0" smtClean="0"/>
            <a:t>Object Right click: Material selection</a:t>
          </a:r>
          <a:endParaRPr lang="zh-TW" altLang="en-US" dirty="0"/>
        </a:p>
      </dgm:t>
    </dgm:pt>
    <dgm:pt modelId="{CB04A9E3-E52D-4830-8EDA-4014DD72239D}" type="parTrans" cxnId="{1BF1AB80-306A-4B3A-A67B-2E89DCC035C4}">
      <dgm:prSet/>
      <dgm:spPr/>
      <dgm:t>
        <a:bodyPr/>
        <a:lstStyle/>
        <a:p>
          <a:endParaRPr lang="zh-TW" altLang="en-US"/>
        </a:p>
      </dgm:t>
    </dgm:pt>
    <dgm:pt modelId="{A7269EED-3055-447D-A8F2-A427CA91239F}" type="sibTrans" cxnId="{1BF1AB80-306A-4B3A-A67B-2E89DCC035C4}">
      <dgm:prSet/>
      <dgm:spPr/>
      <dgm:t>
        <a:bodyPr/>
        <a:lstStyle/>
        <a:p>
          <a:endParaRPr lang="zh-TW" altLang="en-US"/>
        </a:p>
      </dgm:t>
    </dgm:pt>
    <dgm:pt modelId="{8759EB14-58C8-4C93-8240-F33E162CF97E}">
      <dgm:prSet phldrT="[文字]"/>
      <dgm:spPr/>
      <dgm:t>
        <a:bodyPr/>
        <a:lstStyle/>
        <a:p>
          <a:r>
            <a:rPr lang="en-US" altLang="zh-TW" dirty="0" smtClean="0"/>
            <a:t>Between parts: Joint construction(friction)</a:t>
          </a:r>
          <a:endParaRPr lang="zh-TW" altLang="en-US" dirty="0"/>
        </a:p>
      </dgm:t>
    </dgm:pt>
    <dgm:pt modelId="{3751BB13-DF2A-48BD-9702-F00F232D7249}" type="parTrans" cxnId="{82E26153-09F0-4325-B9D1-C951655F982D}">
      <dgm:prSet/>
      <dgm:spPr/>
      <dgm:t>
        <a:bodyPr/>
        <a:lstStyle/>
        <a:p>
          <a:endParaRPr lang="zh-TW" altLang="en-US"/>
        </a:p>
      </dgm:t>
    </dgm:pt>
    <dgm:pt modelId="{190BAA06-8DED-423C-B182-A1CCBF368A93}" type="sibTrans" cxnId="{82E26153-09F0-4325-B9D1-C951655F982D}">
      <dgm:prSet/>
      <dgm:spPr/>
      <dgm:t>
        <a:bodyPr/>
        <a:lstStyle/>
        <a:p>
          <a:endParaRPr lang="zh-TW" altLang="en-US"/>
        </a:p>
      </dgm:t>
    </dgm:pt>
    <dgm:pt modelId="{519246E0-77BA-4901-8D37-A44B7FFEC411}">
      <dgm:prSet phldrT="[文字]"/>
      <dgm:spPr/>
      <dgm:t>
        <a:bodyPr/>
        <a:lstStyle/>
        <a:p>
          <a:r>
            <a:rPr lang="en-US" altLang="zh-TW" dirty="0" smtClean="0"/>
            <a:t>Run Simulation for checking error</a:t>
          </a:r>
          <a:endParaRPr lang="zh-TW" altLang="en-US" dirty="0"/>
        </a:p>
      </dgm:t>
    </dgm:pt>
    <dgm:pt modelId="{E91949F0-5E3D-466E-B7CC-F89310359446}" type="parTrans" cxnId="{EF31078B-30DC-4A80-B545-EB81A59B7215}">
      <dgm:prSet/>
      <dgm:spPr/>
      <dgm:t>
        <a:bodyPr/>
        <a:lstStyle/>
        <a:p>
          <a:endParaRPr lang="zh-TW" altLang="en-US"/>
        </a:p>
      </dgm:t>
    </dgm:pt>
    <dgm:pt modelId="{C15A5EA9-CE42-4F55-BBFC-B725A9DDAEAE}" type="sibTrans" cxnId="{EF31078B-30DC-4A80-B545-EB81A59B7215}">
      <dgm:prSet/>
      <dgm:spPr/>
      <dgm:t>
        <a:bodyPr/>
        <a:lstStyle/>
        <a:p>
          <a:endParaRPr lang="zh-TW" altLang="en-US"/>
        </a:p>
      </dgm:t>
    </dgm:pt>
    <dgm:pt modelId="{532DBFDF-72E8-418F-BC0A-5A4A68DF79BD}">
      <dgm:prSet phldrT="[文字]"/>
      <dgm:spPr/>
      <dgm:t>
        <a:bodyPr/>
        <a:lstStyle/>
        <a:p>
          <a:r>
            <a:rPr lang="en-US" altLang="zh-TW" dirty="0" smtClean="0"/>
            <a:t>Floor established</a:t>
          </a:r>
        </a:p>
        <a:p>
          <a:r>
            <a:rPr lang="en-US" altLang="zh-TW" dirty="0" smtClean="0"/>
            <a:t>Set a fixed joint with ground</a:t>
          </a:r>
          <a:endParaRPr lang="zh-TW" altLang="en-US" dirty="0"/>
        </a:p>
      </dgm:t>
    </dgm:pt>
    <dgm:pt modelId="{57A7009D-FECF-4DBE-A977-6459FE100EAC}" type="parTrans" cxnId="{6A0E242A-3535-4F1C-A770-D333D1BA020A}">
      <dgm:prSet/>
      <dgm:spPr/>
      <dgm:t>
        <a:bodyPr/>
        <a:lstStyle/>
        <a:p>
          <a:endParaRPr lang="zh-TW" altLang="en-US"/>
        </a:p>
      </dgm:t>
    </dgm:pt>
    <dgm:pt modelId="{D7ECA3BF-E281-4327-9C87-685B06364BED}" type="sibTrans" cxnId="{6A0E242A-3535-4F1C-A770-D333D1BA020A}">
      <dgm:prSet/>
      <dgm:spPr/>
      <dgm:t>
        <a:bodyPr/>
        <a:lstStyle/>
        <a:p>
          <a:endParaRPr lang="zh-TW" altLang="en-US"/>
        </a:p>
      </dgm:t>
    </dgm:pt>
    <dgm:pt modelId="{4FD0701D-9DE7-4DA9-9053-0DC8298FA524}">
      <dgm:prSet phldrT="[文字]"/>
      <dgm:spPr/>
      <dgm:t>
        <a:bodyPr/>
        <a:lstStyle/>
        <a:p>
          <a:r>
            <a:rPr lang="en-US" altLang="zh-TW" dirty="0" smtClean="0"/>
            <a:t>Contact construction</a:t>
          </a:r>
          <a:endParaRPr lang="zh-TW" altLang="en-US" dirty="0"/>
        </a:p>
      </dgm:t>
    </dgm:pt>
    <dgm:pt modelId="{37E90095-6D0D-43C7-8460-15423EB72DB7}" type="parTrans" cxnId="{CC05FD7F-B55B-4C4E-B729-73C635CEBB77}">
      <dgm:prSet/>
      <dgm:spPr/>
      <dgm:t>
        <a:bodyPr/>
        <a:lstStyle/>
        <a:p>
          <a:endParaRPr lang="zh-TW" altLang="en-US"/>
        </a:p>
      </dgm:t>
    </dgm:pt>
    <dgm:pt modelId="{DAE6616C-163F-4838-972F-68CFE2462AB2}" type="sibTrans" cxnId="{CC05FD7F-B55B-4C4E-B729-73C635CEBB77}">
      <dgm:prSet/>
      <dgm:spPr/>
      <dgm:t>
        <a:bodyPr/>
        <a:lstStyle/>
        <a:p>
          <a:endParaRPr lang="zh-TW" altLang="en-US"/>
        </a:p>
      </dgm:t>
    </dgm:pt>
    <dgm:pt modelId="{19DA0AEE-CC1A-492D-AC34-1AEFFFA0813C}" type="pres">
      <dgm:prSet presAssocID="{5924C891-8AE4-4C8A-AE2D-DCF9E80278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2AD8B84-36C2-4663-8C8A-5DA94FEDEFED}" type="pres">
      <dgm:prSet presAssocID="{533E3D9C-8F8C-4BC2-9494-58F80E15D8D8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BD3A1B-C6F1-48FF-8DCC-1413EF0EB2E9}" type="pres">
      <dgm:prSet presAssocID="{18E1786B-D07B-463D-9BEC-5CDEA6E5BA7E}" presName="sibTrans" presStyleLbl="sibTrans2D1" presStyleIdx="0" presStyleCnt="11"/>
      <dgm:spPr/>
      <dgm:t>
        <a:bodyPr/>
        <a:lstStyle/>
        <a:p>
          <a:endParaRPr lang="zh-TW" altLang="en-US"/>
        </a:p>
      </dgm:t>
    </dgm:pt>
    <dgm:pt modelId="{95468744-F800-4462-9A2F-FCE625E69E2F}" type="pres">
      <dgm:prSet presAssocID="{18E1786B-D07B-463D-9BEC-5CDEA6E5BA7E}" presName="connectorText" presStyleLbl="sibTrans2D1" presStyleIdx="0" presStyleCnt="11"/>
      <dgm:spPr/>
      <dgm:t>
        <a:bodyPr/>
        <a:lstStyle/>
        <a:p>
          <a:endParaRPr lang="zh-TW" altLang="en-US"/>
        </a:p>
      </dgm:t>
    </dgm:pt>
    <dgm:pt modelId="{D7EA5B94-5B5D-4101-833A-889AC95209B5}" type="pres">
      <dgm:prSet presAssocID="{36178C71-EECB-4F34-B508-BAB68A537C11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1A042A-DF8C-4F03-B36B-2641FF799A60}" type="pres">
      <dgm:prSet presAssocID="{8E6D5BD5-5B9C-4A9A-ADCF-BD8FE2AB9E83}" presName="sibTrans" presStyleLbl="sibTrans2D1" presStyleIdx="1" presStyleCnt="11"/>
      <dgm:spPr/>
      <dgm:t>
        <a:bodyPr/>
        <a:lstStyle/>
        <a:p>
          <a:endParaRPr lang="zh-TW" altLang="en-US"/>
        </a:p>
      </dgm:t>
    </dgm:pt>
    <dgm:pt modelId="{180205B5-9D9B-4EE5-8CF8-DD5CF0E5128F}" type="pres">
      <dgm:prSet presAssocID="{8E6D5BD5-5B9C-4A9A-ADCF-BD8FE2AB9E83}" presName="connectorText" presStyleLbl="sibTrans2D1" presStyleIdx="1" presStyleCnt="11"/>
      <dgm:spPr/>
      <dgm:t>
        <a:bodyPr/>
        <a:lstStyle/>
        <a:p>
          <a:endParaRPr lang="zh-TW" altLang="en-US"/>
        </a:p>
      </dgm:t>
    </dgm:pt>
    <dgm:pt modelId="{048DA98B-5576-41F0-835B-179EF51A610B}" type="pres">
      <dgm:prSet presAssocID="{7C549C62-321D-4336-8674-4AB6DFCD6A18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438D62-90F2-4DC0-9E9A-F5E2510DBF43}" type="pres">
      <dgm:prSet presAssocID="{D4203590-749A-4720-BF1F-554BED9144D3}" presName="sibTrans" presStyleLbl="sibTrans2D1" presStyleIdx="2" presStyleCnt="11"/>
      <dgm:spPr/>
      <dgm:t>
        <a:bodyPr/>
        <a:lstStyle/>
        <a:p>
          <a:endParaRPr lang="zh-TW" altLang="en-US"/>
        </a:p>
      </dgm:t>
    </dgm:pt>
    <dgm:pt modelId="{5660D7B2-A8D1-4C33-9715-61EB482EEFDC}" type="pres">
      <dgm:prSet presAssocID="{D4203590-749A-4720-BF1F-554BED9144D3}" presName="connectorText" presStyleLbl="sibTrans2D1" presStyleIdx="2" presStyleCnt="11"/>
      <dgm:spPr/>
      <dgm:t>
        <a:bodyPr/>
        <a:lstStyle/>
        <a:p>
          <a:endParaRPr lang="zh-TW" altLang="en-US"/>
        </a:p>
      </dgm:t>
    </dgm:pt>
    <dgm:pt modelId="{D7B07E6B-C02F-4BF4-BC0C-6FEEB7B2FBDF}" type="pres">
      <dgm:prSet presAssocID="{F24702D5-D42A-4A7D-99BE-D2CF8F822A6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643BE0-2405-4E0E-8E56-5445B43FCA8D}" type="pres">
      <dgm:prSet presAssocID="{A9D75302-E83E-4A4D-AF10-C67689EAED57}" presName="sibTrans" presStyleLbl="sibTrans2D1" presStyleIdx="3" presStyleCnt="11"/>
      <dgm:spPr/>
      <dgm:t>
        <a:bodyPr/>
        <a:lstStyle/>
        <a:p>
          <a:endParaRPr lang="zh-TW" altLang="en-US"/>
        </a:p>
      </dgm:t>
    </dgm:pt>
    <dgm:pt modelId="{991BA16A-483E-4DBC-8054-19BB43C885DC}" type="pres">
      <dgm:prSet presAssocID="{A9D75302-E83E-4A4D-AF10-C67689EAED57}" presName="connectorText" presStyleLbl="sibTrans2D1" presStyleIdx="3" presStyleCnt="11"/>
      <dgm:spPr/>
      <dgm:t>
        <a:bodyPr/>
        <a:lstStyle/>
        <a:p>
          <a:endParaRPr lang="zh-TW" altLang="en-US"/>
        </a:p>
      </dgm:t>
    </dgm:pt>
    <dgm:pt modelId="{AD38FD3E-DFAF-400D-96FE-0DAF17F0064A}" type="pres">
      <dgm:prSet presAssocID="{FB7EE58C-EAC6-469E-A8CF-8EFAC912E70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FBC319-D34E-4311-8232-64DF6442654B}" type="pres">
      <dgm:prSet presAssocID="{A7269EED-3055-447D-A8F2-A427CA91239F}" presName="sibTrans" presStyleLbl="sibTrans2D1" presStyleIdx="4" presStyleCnt="11"/>
      <dgm:spPr/>
      <dgm:t>
        <a:bodyPr/>
        <a:lstStyle/>
        <a:p>
          <a:endParaRPr lang="zh-TW" altLang="en-US"/>
        </a:p>
      </dgm:t>
    </dgm:pt>
    <dgm:pt modelId="{D46A92EA-6FF8-438F-B65B-9B6861979B55}" type="pres">
      <dgm:prSet presAssocID="{A7269EED-3055-447D-A8F2-A427CA91239F}" presName="connectorText" presStyleLbl="sibTrans2D1" presStyleIdx="4" presStyleCnt="11"/>
      <dgm:spPr/>
      <dgm:t>
        <a:bodyPr/>
        <a:lstStyle/>
        <a:p>
          <a:endParaRPr lang="zh-TW" altLang="en-US"/>
        </a:p>
      </dgm:t>
    </dgm:pt>
    <dgm:pt modelId="{93909C8A-323D-4372-892F-7980C2168A93}" type="pres">
      <dgm:prSet presAssocID="{519246E0-77BA-4901-8D37-A44B7FFEC41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0426DB-D392-4197-80FB-DA4E800BAAF1}" type="pres">
      <dgm:prSet presAssocID="{C15A5EA9-CE42-4F55-BBFC-B725A9DDAEAE}" presName="sibTrans" presStyleLbl="sibTrans2D1" presStyleIdx="5" presStyleCnt="11"/>
      <dgm:spPr/>
      <dgm:t>
        <a:bodyPr/>
        <a:lstStyle/>
        <a:p>
          <a:endParaRPr lang="zh-TW" altLang="en-US"/>
        </a:p>
      </dgm:t>
    </dgm:pt>
    <dgm:pt modelId="{24D75BF9-B812-40D8-A9DA-E77520D97BFB}" type="pres">
      <dgm:prSet presAssocID="{C15A5EA9-CE42-4F55-BBFC-B725A9DDAEAE}" presName="connectorText" presStyleLbl="sibTrans2D1" presStyleIdx="5" presStyleCnt="11"/>
      <dgm:spPr/>
      <dgm:t>
        <a:bodyPr/>
        <a:lstStyle/>
        <a:p>
          <a:endParaRPr lang="zh-TW" altLang="en-US"/>
        </a:p>
      </dgm:t>
    </dgm:pt>
    <dgm:pt modelId="{7EDCAC91-040E-4680-854F-8F2C952D9322}" type="pres">
      <dgm:prSet presAssocID="{8759EB14-58C8-4C93-8240-F33E162CF97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B8946-B83E-4A69-967D-797A0C7F72DC}" type="pres">
      <dgm:prSet presAssocID="{190BAA06-8DED-423C-B182-A1CCBF368A93}" presName="sibTrans" presStyleLbl="sibTrans2D1" presStyleIdx="6" presStyleCnt="11"/>
      <dgm:spPr/>
      <dgm:t>
        <a:bodyPr/>
        <a:lstStyle/>
        <a:p>
          <a:endParaRPr lang="zh-TW" altLang="en-US"/>
        </a:p>
      </dgm:t>
    </dgm:pt>
    <dgm:pt modelId="{741E10FE-9DFE-4004-B999-ECD86C951EB4}" type="pres">
      <dgm:prSet presAssocID="{190BAA06-8DED-423C-B182-A1CCBF368A93}" presName="connectorText" presStyleLbl="sibTrans2D1" presStyleIdx="6" presStyleCnt="11"/>
      <dgm:spPr/>
      <dgm:t>
        <a:bodyPr/>
        <a:lstStyle/>
        <a:p>
          <a:endParaRPr lang="zh-TW" altLang="en-US"/>
        </a:p>
      </dgm:t>
    </dgm:pt>
    <dgm:pt modelId="{B7186C2E-5B55-455B-B03E-35343C99C1B5}" type="pres">
      <dgm:prSet presAssocID="{0F039498-E036-4517-813F-3EF54E963B3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5236F7-8DC4-49CE-AE4A-02BDA9606493}" type="pres">
      <dgm:prSet presAssocID="{C2A6E4D8-2CEC-4224-8874-BDFF90EC815E}" presName="sibTrans" presStyleLbl="sibTrans2D1" presStyleIdx="7" presStyleCnt="11"/>
      <dgm:spPr/>
      <dgm:t>
        <a:bodyPr/>
        <a:lstStyle/>
        <a:p>
          <a:endParaRPr lang="zh-TW" altLang="en-US"/>
        </a:p>
      </dgm:t>
    </dgm:pt>
    <dgm:pt modelId="{01D0D902-3AC3-41E3-BA39-E222CCE52C5F}" type="pres">
      <dgm:prSet presAssocID="{C2A6E4D8-2CEC-4224-8874-BDFF90EC815E}" presName="connectorText" presStyleLbl="sibTrans2D1" presStyleIdx="7" presStyleCnt="11"/>
      <dgm:spPr/>
      <dgm:t>
        <a:bodyPr/>
        <a:lstStyle/>
        <a:p>
          <a:endParaRPr lang="zh-TW" altLang="en-US"/>
        </a:p>
      </dgm:t>
    </dgm:pt>
    <dgm:pt modelId="{0157E81A-B474-4639-8D0A-A3CFE83192DA}" type="pres">
      <dgm:prSet presAssocID="{F3AAEB0C-98E9-42D3-98F0-E6F995F3ABD0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BCE512-01C4-4ABD-9080-139552C9FFBD}" type="pres">
      <dgm:prSet presAssocID="{857E8CDA-2470-4100-BC98-36C3F097C88D}" presName="sibTrans" presStyleLbl="sibTrans2D1" presStyleIdx="8" presStyleCnt="11"/>
      <dgm:spPr/>
      <dgm:t>
        <a:bodyPr/>
        <a:lstStyle/>
        <a:p>
          <a:endParaRPr lang="zh-TW" altLang="en-US"/>
        </a:p>
      </dgm:t>
    </dgm:pt>
    <dgm:pt modelId="{4F1D207C-DED4-442E-A72B-72AA0B71DBB2}" type="pres">
      <dgm:prSet presAssocID="{857E8CDA-2470-4100-BC98-36C3F097C88D}" presName="connectorText" presStyleLbl="sibTrans2D1" presStyleIdx="8" presStyleCnt="11"/>
      <dgm:spPr/>
      <dgm:t>
        <a:bodyPr/>
        <a:lstStyle/>
        <a:p>
          <a:endParaRPr lang="zh-TW" altLang="en-US"/>
        </a:p>
      </dgm:t>
    </dgm:pt>
    <dgm:pt modelId="{2B5A7ED3-950D-4123-82AA-2AD200614387}" type="pres">
      <dgm:prSet presAssocID="{4978B448-7ED7-4267-BEA2-1719665B2414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B4247F-CEFE-4821-9BF3-BBE95C801150}" type="pres">
      <dgm:prSet presAssocID="{7DE9EFC9-BB1D-43B3-B9C1-415275648A9B}" presName="sibTrans" presStyleLbl="sibTrans2D1" presStyleIdx="9" presStyleCnt="11"/>
      <dgm:spPr/>
      <dgm:t>
        <a:bodyPr/>
        <a:lstStyle/>
        <a:p>
          <a:endParaRPr lang="zh-TW" altLang="en-US"/>
        </a:p>
      </dgm:t>
    </dgm:pt>
    <dgm:pt modelId="{59B62F38-2A1E-4CF9-96E3-C2D0ADCA8EAD}" type="pres">
      <dgm:prSet presAssocID="{7DE9EFC9-BB1D-43B3-B9C1-415275648A9B}" presName="connectorText" presStyleLbl="sibTrans2D1" presStyleIdx="9" presStyleCnt="11"/>
      <dgm:spPr/>
      <dgm:t>
        <a:bodyPr/>
        <a:lstStyle/>
        <a:p>
          <a:endParaRPr lang="zh-TW" altLang="en-US"/>
        </a:p>
      </dgm:t>
    </dgm:pt>
    <dgm:pt modelId="{760E09B0-5338-45DB-A7D7-856E72C254F8}" type="pres">
      <dgm:prSet presAssocID="{532DBFDF-72E8-418F-BC0A-5A4A68DF79B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9D166C-474E-4786-AAF8-2EC4F55A2E17}" type="pres">
      <dgm:prSet presAssocID="{D7ECA3BF-E281-4327-9C87-685B06364BED}" presName="sibTrans" presStyleLbl="sibTrans2D1" presStyleIdx="10" presStyleCnt="11"/>
      <dgm:spPr/>
      <dgm:t>
        <a:bodyPr/>
        <a:lstStyle/>
        <a:p>
          <a:endParaRPr lang="zh-TW" altLang="en-US"/>
        </a:p>
      </dgm:t>
    </dgm:pt>
    <dgm:pt modelId="{3E79011E-2E84-458D-9670-840B755E598B}" type="pres">
      <dgm:prSet presAssocID="{D7ECA3BF-E281-4327-9C87-685B06364BED}" presName="connectorText" presStyleLbl="sibTrans2D1" presStyleIdx="10" presStyleCnt="11"/>
      <dgm:spPr/>
      <dgm:t>
        <a:bodyPr/>
        <a:lstStyle/>
        <a:p>
          <a:endParaRPr lang="zh-TW" altLang="en-US"/>
        </a:p>
      </dgm:t>
    </dgm:pt>
    <dgm:pt modelId="{5F9F5AEE-342F-46C7-B99D-F16BD1D0C83A}" type="pres">
      <dgm:prSet presAssocID="{4FD0701D-9DE7-4DA9-9053-0DC8298FA524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6454ADF-D39F-4503-BAF2-11826FC287DD}" type="presOf" srcId="{4FD0701D-9DE7-4DA9-9053-0DC8298FA524}" destId="{5F9F5AEE-342F-46C7-B99D-F16BD1D0C83A}" srcOrd="0" destOrd="0" presId="urn:microsoft.com/office/officeart/2005/8/layout/process5"/>
    <dgm:cxn modelId="{8CF7BD1B-76C5-442D-9CA0-41060D317826}" type="presOf" srcId="{A7269EED-3055-447D-A8F2-A427CA91239F}" destId="{79FBC319-D34E-4311-8232-64DF6442654B}" srcOrd="0" destOrd="0" presId="urn:microsoft.com/office/officeart/2005/8/layout/process5"/>
    <dgm:cxn modelId="{DDA26128-30F6-4571-812B-7CFD10AED26E}" type="presOf" srcId="{533E3D9C-8F8C-4BC2-9494-58F80E15D8D8}" destId="{12AD8B84-36C2-4663-8C8A-5DA94FEDEFED}" srcOrd="0" destOrd="0" presId="urn:microsoft.com/office/officeart/2005/8/layout/process5"/>
    <dgm:cxn modelId="{1E0EC4D5-1930-4BE2-812A-093C4D09F139}" type="presOf" srcId="{0F039498-E036-4517-813F-3EF54E963B3F}" destId="{B7186C2E-5B55-455B-B03E-35343C99C1B5}" srcOrd="0" destOrd="0" presId="urn:microsoft.com/office/officeart/2005/8/layout/process5"/>
    <dgm:cxn modelId="{EF31078B-30DC-4A80-B545-EB81A59B7215}" srcId="{5924C891-8AE4-4C8A-AE2D-DCF9E802782D}" destId="{519246E0-77BA-4901-8D37-A44B7FFEC411}" srcOrd="5" destOrd="0" parTransId="{E91949F0-5E3D-466E-B7CC-F89310359446}" sibTransId="{C15A5EA9-CE42-4F55-BBFC-B725A9DDAEAE}"/>
    <dgm:cxn modelId="{82E26153-09F0-4325-B9D1-C951655F982D}" srcId="{5924C891-8AE4-4C8A-AE2D-DCF9E802782D}" destId="{8759EB14-58C8-4C93-8240-F33E162CF97E}" srcOrd="6" destOrd="0" parTransId="{3751BB13-DF2A-48BD-9702-F00F232D7249}" sibTransId="{190BAA06-8DED-423C-B182-A1CCBF368A93}"/>
    <dgm:cxn modelId="{FD7C7275-9A9A-4DC0-8905-0B673303BD6B}" type="presOf" srcId="{190BAA06-8DED-423C-B182-A1CCBF368A93}" destId="{9E2B8946-B83E-4A69-967D-797A0C7F72DC}" srcOrd="0" destOrd="0" presId="urn:microsoft.com/office/officeart/2005/8/layout/process5"/>
    <dgm:cxn modelId="{DD624C57-F546-44BB-9F93-3C4EC3070174}" type="presOf" srcId="{519246E0-77BA-4901-8D37-A44B7FFEC411}" destId="{93909C8A-323D-4372-892F-7980C2168A93}" srcOrd="0" destOrd="0" presId="urn:microsoft.com/office/officeart/2005/8/layout/process5"/>
    <dgm:cxn modelId="{EBB04A01-9893-4B9C-AD2D-305528619086}" type="presOf" srcId="{532DBFDF-72E8-418F-BC0A-5A4A68DF79BD}" destId="{760E09B0-5338-45DB-A7D7-856E72C254F8}" srcOrd="0" destOrd="0" presId="urn:microsoft.com/office/officeart/2005/8/layout/process5"/>
    <dgm:cxn modelId="{F094AFCF-C86F-40E6-AE20-790C24EC47F1}" type="presOf" srcId="{A7269EED-3055-447D-A8F2-A427CA91239F}" destId="{D46A92EA-6FF8-438F-B65B-9B6861979B55}" srcOrd="1" destOrd="0" presId="urn:microsoft.com/office/officeart/2005/8/layout/process5"/>
    <dgm:cxn modelId="{EFC4B68A-2A0D-4276-A091-8FDE07D5D789}" type="presOf" srcId="{857E8CDA-2470-4100-BC98-36C3F097C88D}" destId="{25BCE512-01C4-4ABD-9080-139552C9FFBD}" srcOrd="0" destOrd="0" presId="urn:microsoft.com/office/officeart/2005/8/layout/process5"/>
    <dgm:cxn modelId="{2D561479-0D77-446A-B9FF-4112A8239B45}" type="presOf" srcId="{18E1786B-D07B-463D-9BEC-5CDEA6E5BA7E}" destId="{DCBD3A1B-C6F1-48FF-8DCC-1413EF0EB2E9}" srcOrd="0" destOrd="0" presId="urn:microsoft.com/office/officeart/2005/8/layout/process5"/>
    <dgm:cxn modelId="{820FAC6D-27CA-4C92-99DE-CA28FAE9260D}" type="presOf" srcId="{D4203590-749A-4720-BF1F-554BED9144D3}" destId="{5660D7B2-A8D1-4C33-9715-61EB482EEFDC}" srcOrd="1" destOrd="0" presId="urn:microsoft.com/office/officeart/2005/8/layout/process5"/>
    <dgm:cxn modelId="{AD1B4FD7-896A-4745-8BFE-91273E0D775F}" type="presOf" srcId="{7C549C62-321D-4336-8674-4AB6DFCD6A18}" destId="{048DA98B-5576-41F0-835B-179EF51A610B}" srcOrd="0" destOrd="0" presId="urn:microsoft.com/office/officeart/2005/8/layout/process5"/>
    <dgm:cxn modelId="{68891ABB-9644-47FB-A2E2-6CB65274DCF5}" type="presOf" srcId="{8E6D5BD5-5B9C-4A9A-ADCF-BD8FE2AB9E83}" destId="{180205B5-9D9B-4EE5-8CF8-DD5CF0E5128F}" srcOrd="1" destOrd="0" presId="urn:microsoft.com/office/officeart/2005/8/layout/process5"/>
    <dgm:cxn modelId="{6AF42258-7B2F-4689-B6DC-98C3FE110C7C}" type="presOf" srcId="{F24702D5-D42A-4A7D-99BE-D2CF8F822A68}" destId="{D7B07E6B-C02F-4BF4-BC0C-6FEEB7B2FBDF}" srcOrd="0" destOrd="0" presId="urn:microsoft.com/office/officeart/2005/8/layout/process5"/>
    <dgm:cxn modelId="{0B25A4A0-1EBA-4DE0-912F-D0E79DE62D41}" type="presOf" srcId="{C2A6E4D8-2CEC-4224-8874-BDFF90EC815E}" destId="{01D0D902-3AC3-41E3-BA39-E222CCE52C5F}" srcOrd="1" destOrd="0" presId="urn:microsoft.com/office/officeart/2005/8/layout/process5"/>
    <dgm:cxn modelId="{F2DE38D5-A21B-4D2C-9D6B-1F96F5C1CEEE}" type="presOf" srcId="{C15A5EA9-CE42-4F55-BBFC-B725A9DDAEAE}" destId="{24D75BF9-B812-40D8-A9DA-E77520D97BFB}" srcOrd="1" destOrd="0" presId="urn:microsoft.com/office/officeart/2005/8/layout/process5"/>
    <dgm:cxn modelId="{4A406870-8041-4D8B-B9DA-A708A03CF2A6}" type="presOf" srcId="{190BAA06-8DED-423C-B182-A1CCBF368A93}" destId="{741E10FE-9DFE-4004-B999-ECD86C951EB4}" srcOrd="1" destOrd="0" presId="urn:microsoft.com/office/officeart/2005/8/layout/process5"/>
    <dgm:cxn modelId="{07985520-12AC-4235-A98D-001D09E8F138}" type="presOf" srcId="{C2A6E4D8-2CEC-4224-8874-BDFF90EC815E}" destId="{F65236F7-8DC4-49CE-AE4A-02BDA9606493}" srcOrd="0" destOrd="0" presId="urn:microsoft.com/office/officeart/2005/8/layout/process5"/>
    <dgm:cxn modelId="{37196F0C-A1EF-4F28-8514-984984988ACD}" type="presOf" srcId="{C15A5EA9-CE42-4F55-BBFC-B725A9DDAEAE}" destId="{360426DB-D392-4197-80FB-DA4E800BAAF1}" srcOrd="0" destOrd="0" presId="urn:microsoft.com/office/officeart/2005/8/layout/process5"/>
    <dgm:cxn modelId="{8C9B66A5-3F25-44DD-A90D-D70683426022}" type="presOf" srcId="{36178C71-EECB-4F34-B508-BAB68A537C11}" destId="{D7EA5B94-5B5D-4101-833A-889AC95209B5}" srcOrd="0" destOrd="0" presId="urn:microsoft.com/office/officeart/2005/8/layout/process5"/>
    <dgm:cxn modelId="{EFD65A62-4224-46DE-B6A4-1B03908B59B2}" type="presOf" srcId="{D7ECA3BF-E281-4327-9C87-685B06364BED}" destId="{6A9D166C-474E-4786-AAF8-2EC4F55A2E17}" srcOrd="0" destOrd="0" presId="urn:microsoft.com/office/officeart/2005/8/layout/process5"/>
    <dgm:cxn modelId="{B2BDD059-5F75-4EED-B019-0DC6AB0CC57A}" type="presOf" srcId="{8759EB14-58C8-4C93-8240-F33E162CF97E}" destId="{7EDCAC91-040E-4680-854F-8F2C952D9322}" srcOrd="0" destOrd="0" presId="urn:microsoft.com/office/officeart/2005/8/layout/process5"/>
    <dgm:cxn modelId="{1BF1AB80-306A-4B3A-A67B-2E89DCC035C4}" srcId="{5924C891-8AE4-4C8A-AE2D-DCF9E802782D}" destId="{FB7EE58C-EAC6-469E-A8CF-8EFAC912E70C}" srcOrd="4" destOrd="0" parTransId="{CB04A9E3-E52D-4830-8EDA-4014DD72239D}" sibTransId="{A7269EED-3055-447D-A8F2-A427CA91239F}"/>
    <dgm:cxn modelId="{212F7E49-AFE3-4429-ABCE-C1F4049D20DD}" type="presOf" srcId="{7DE9EFC9-BB1D-43B3-B9C1-415275648A9B}" destId="{1BB4247F-CEFE-4821-9BF3-BBE95C801150}" srcOrd="0" destOrd="0" presId="urn:microsoft.com/office/officeart/2005/8/layout/process5"/>
    <dgm:cxn modelId="{41110905-F447-4806-83DF-7D4BFA4D09FC}" type="presOf" srcId="{A9D75302-E83E-4A4D-AF10-C67689EAED57}" destId="{BB643BE0-2405-4E0E-8E56-5445B43FCA8D}" srcOrd="0" destOrd="0" presId="urn:microsoft.com/office/officeart/2005/8/layout/process5"/>
    <dgm:cxn modelId="{72E7E6E7-0F07-4173-B37C-95609003A487}" type="presOf" srcId="{D4203590-749A-4720-BF1F-554BED9144D3}" destId="{2D438D62-90F2-4DC0-9E9A-F5E2510DBF43}" srcOrd="0" destOrd="0" presId="urn:microsoft.com/office/officeart/2005/8/layout/process5"/>
    <dgm:cxn modelId="{238C1710-5906-456B-8486-02140168AC85}" type="presOf" srcId="{F3AAEB0C-98E9-42D3-98F0-E6F995F3ABD0}" destId="{0157E81A-B474-4639-8D0A-A3CFE83192DA}" srcOrd="0" destOrd="0" presId="urn:microsoft.com/office/officeart/2005/8/layout/process5"/>
    <dgm:cxn modelId="{58C79807-97EB-426A-9881-2D64D12E2BCF}" type="presOf" srcId="{8E6D5BD5-5B9C-4A9A-ADCF-BD8FE2AB9E83}" destId="{A11A042A-DF8C-4F03-B36B-2641FF799A60}" srcOrd="0" destOrd="0" presId="urn:microsoft.com/office/officeart/2005/8/layout/process5"/>
    <dgm:cxn modelId="{EF0CA3A4-E824-4E7F-A161-3771275B9A4A}" srcId="{5924C891-8AE4-4C8A-AE2D-DCF9E802782D}" destId="{F24702D5-D42A-4A7D-99BE-D2CF8F822A68}" srcOrd="3" destOrd="0" parTransId="{B236D471-67D4-45DA-97EE-56CC01B5641F}" sibTransId="{A9D75302-E83E-4A4D-AF10-C67689EAED57}"/>
    <dgm:cxn modelId="{13CD9338-2EAB-453D-9D75-C7DA9169B5B6}" type="presOf" srcId="{7DE9EFC9-BB1D-43B3-B9C1-415275648A9B}" destId="{59B62F38-2A1E-4CF9-96E3-C2D0ADCA8EAD}" srcOrd="1" destOrd="0" presId="urn:microsoft.com/office/officeart/2005/8/layout/process5"/>
    <dgm:cxn modelId="{E4FC61FF-339B-4133-8FF5-EED3D00ECD2C}" type="presOf" srcId="{18E1786B-D07B-463D-9BEC-5CDEA6E5BA7E}" destId="{95468744-F800-4462-9A2F-FCE625E69E2F}" srcOrd="1" destOrd="0" presId="urn:microsoft.com/office/officeart/2005/8/layout/process5"/>
    <dgm:cxn modelId="{DBD5C128-14B5-4D0B-9786-343F8E5470BF}" type="presOf" srcId="{4978B448-7ED7-4267-BEA2-1719665B2414}" destId="{2B5A7ED3-950D-4123-82AA-2AD200614387}" srcOrd="0" destOrd="0" presId="urn:microsoft.com/office/officeart/2005/8/layout/process5"/>
    <dgm:cxn modelId="{5FF2274D-77C5-478F-B590-2D37CFA97CE5}" srcId="{5924C891-8AE4-4C8A-AE2D-DCF9E802782D}" destId="{533E3D9C-8F8C-4BC2-9494-58F80E15D8D8}" srcOrd="0" destOrd="0" parTransId="{40AC6F79-CB60-46B3-802A-07DFDFA39AFD}" sibTransId="{18E1786B-D07B-463D-9BEC-5CDEA6E5BA7E}"/>
    <dgm:cxn modelId="{C0F8849F-D1CA-4865-96C9-02A0459C389A}" srcId="{5924C891-8AE4-4C8A-AE2D-DCF9E802782D}" destId="{0F039498-E036-4517-813F-3EF54E963B3F}" srcOrd="7" destOrd="0" parTransId="{F84B614B-A164-42C3-B9BF-F4D6BEF2C975}" sibTransId="{C2A6E4D8-2CEC-4224-8874-BDFF90EC815E}"/>
    <dgm:cxn modelId="{DA5DA079-2BFC-4521-86F4-CCD85423DFFB}" srcId="{5924C891-8AE4-4C8A-AE2D-DCF9E802782D}" destId="{F3AAEB0C-98E9-42D3-98F0-E6F995F3ABD0}" srcOrd="8" destOrd="0" parTransId="{E92EAA1D-D360-4E59-A9F9-D5D534118A3F}" sibTransId="{857E8CDA-2470-4100-BC98-36C3F097C88D}"/>
    <dgm:cxn modelId="{D480A257-7103-4CD7-BDF8-A682C9F683D8}" type="presOf" srcId="{A9D75302-E83E-4A4D-AF10-C67689EAED57}" destId="{991BA16A-483E-4DBC-8054-19BB43C885DC}" srcOrd="1" destOrd="0" presId="urn:microsoft.com/office/officeart/2005/8/layout/process5"/>
    <dgm:cxn modelId="{CC05FD7F-B55B-4C4E-B729-73C635CEBB77}" srcId="{5924C891-8AE4-4C8A-AE2D-DCF9E802782D}" destId="{4FD0701D-9DE7-4DA9-9053-0DC8298FA524}" srcOrd="11" destOrd="0" parTransId="{37E90095-6D0D-43C7-8460-15423EB72DB7}" sibTransId="{DAE6616C-163F-4838-972F-68CFE2462AB2}"/>
    <dgm:cxn modelId="{84C99880-5AC5-41D8-80C9-14579E3E67E5}" type="presOf" srcId="{5924C891-8AE4-4C8A-AE2D-DCF9E802782D}" destId="{19DA0AEE-CC1A-492D-AC34-1AEFFFA0813C}" srcOrd="0" destOrd="0" presId="urn:microsoft.com/office/officeart/2005/8/layout/process5"/>
    <dgm:cxn modelId="{3D5F21AE-9647-4A6F-B9EC-91024C99ED65}" srcId="{5924C891-8AE4-4C8A-AE2D-DCF9E802782D}" destId="{7C549C62-321D-4336-8674-4AB6DFCD6A18}" srcOrd="2" destOrd="0" parTransId="{CF77E1BD-2FC4-4856-BD45-96853A3F99CB}" sibTransId="{D4203590-749A-4720-BF1F-554BED9144D3}"/>
    <dgm:cxn modelId="{A3041AB4-5C76-428D-A68A-D22F64B4438C}" srcId="{5924C891-8AE4-4C8A-AE2D-DCF9E802782D}" destId="{4978B448-7ED7-4267-BEA2-1719665B2414}" srcOrd="9" destOrd="0" parTransId="{0F4CAAC8-6E58-4D2E-A3C6-D2C004E4C1A6}" sibTransId="{7DE9EFC9-BB1D-43B3-B9C1-415275648A9B}"/>
    <dgm:cxn modelId="{08C27D19-B114-409F-B316-AB9193C836D8}" type="presOf" srcId="{FB7EE58C-EAC6-469E-A8CF-8EFAC912E70C}" destId="{AD38FD3E-DFAF-400D-96FE-0DAF17F0064A}" srcOrd="0" destOrd="0" presId="urn:microsoft.com/office/officeart/2005/8/layout/process5"/>
    <dgm:cxn modelId="{19ED9279-CAF5-42B9-9B06-2A364ACB4ED9}" type="presOf" srcId="{857E8CDA-2470-4100-BC98-36C3F097C88D}" destId="{4F1D207C-DED4-442E-A72B-72AA0B71DBB2}" srcOrd="1" destOrd="0" presId="urn:microsoft.com/office/officeart/2005/8/layout/process5"/>
    <dgm:cxn modelId="{E7029DF9-8AA6-4483-9BA6-9CE1EB709F12}" type="presOf" srcId="{D7ECA3BF-E281-4327-9C87-685B06364BED}" destId="{3E79011E-2E84-458D-9670-840B755E598B}" srcOrd="1" destOrd="0" presId="urn:microsoft.com/office/officeart/2005/8/layout/process5"/>
    <dgm:cxn modelId="{6A0E242A-3535-4F1C-A770-D333D1BA020A}" srcId="{5924C891-8AE4-4C8A-AE2D-DCF9E802782D}" destId="{532DBFDF-72E8-418F-BC0A-5A4A68DF79BD}" srcOrd="10" destOrd="0" parTransId="{57A7009D-FECF-4DBE-A977-6459FE100EAC}" sibTransId="{D7ECA3BF-E281-4327-9C87-685B06364BED}"/>
    <dgm:cxn modelId="{DC670ED2-B1A0-401F-9827-9A2D7DB414FB}" srcId="{5924C891-8AE4-4C8A-AE2D-DCF9E802782D}" destId="{36178C71-EECB-4F34-B508-BAB68A537C11}" srcOrd="1" destOrd="0" parTransId="{467DD088-C989-4A3F-916A-113B8C15F171}" sibTransId="{8E6D5BD5-5B9C-4A9A-ADCF-BD8FE2AB9E83}"/>
    <dgm:cxn modelId="{858E1256-0BB3-42B2-BAB7-F4ED46D1BEAD}" type="presParOf" srcId="{19DA0AEE-CC1A-492D-AC34-1AEFFFA0813C}" destId="{12AD8B84-36C2-4663-8C8A-5DA94FEDEFED}" srcOrd="0" destOrd="0" presId="urn:microsoft.com/office/officeart/2005/8/layout/process5"/>
    <dgm:cxn modelId="{FC4576C1-FE8E-48AC-BABB-F76A6D45C231}" type="presParOf" srcId="{19DA0AEE-CC1A-492D-AC34-1AEFFFA0813C}" destId="{DCBD3A1B-C6F1-48FF-8DCC-1413EF0EB2E9}" srcOrd="1" destOrd="0" presId="urn:microsoft.com/office/officeart/2005/8/layout/process5"/>
    <dgm:cxn modelId="{6E4E491E-592F-401F-A137-D355CA9DB271}" type="presParOf" srcId="{DCBD3A1B-C6F1-48FF-8DCC-1413EF0EB2E9}" destId="{95468744-F800-4462-9A2F-FCE625E69E2F}" srcOrd="0" destOrd="0" presId="urn:microsoft.com/office/officeart/2005/8/layout/process5"/>
    <dgm:cxn modelId="{335D9A3A-3D0F-4689-8E47-A31284BF940A}" type="presParOf" srcId="{19DA0AEE-CC1A-492D-AC34-1AEFFFA0813C}" destId="{D7EA5B94-5B5D-4101-833A-889AC95209B5}" srcOrd="2" destOrd="0" presId="urn:microsoft.com/office/officeart/2005/8/layout/process5"/>
    <dgm:cxn modelId="{33DA1AF3-D915-410D-A04E-728BFD8769FA}" type="presParOf" srcId="{19DA0AEE-CC1A-492D-AC34-1AEFFFA0813C}" destId="{A11A042A-DF8C-4F03-B36B-2641FF799A60}" srcOrd="3" destOrd="0" presId="urn:microsoft.com/office/officeart/2005/8/layout/process5"/>
    <dgm:cxn modelId="{80A6D0AF-AEB7-48AC-82AC-D5C6352F10B8}" type="presParOf" srcId="{A11A042A-DF8C-4F03-B36B-2641FF799A60}" destId="{180205B5-9D9B-4EE5-8CF8-DD5CF0E5128F}" srcOrd="0" destOrd="0" presId="urn:microsoft.com/office/officeart/2005/8/layout/process5"/>
    <dgm:cxn modelId="{FCE709A7-5108-462C-9F44-7F5839963A58}" type="presParOf" srcId="{19DA0AEE-CC1A-492D-AC34-1AEFFFA0813C}" destId="{048DA98B-5576-41F0-835B-179EF51A610B}" srcOrd="4" destOrd="0" presId="urn:microsoft.com/office/officeart/2005/8/layout/process5"/>
    <dgm:cxn modelId="{8EA08B02-BAAA-476F-8B11-077D60B7BBF3}" type="presParOf" srcId="{19DA0AEE-CC1A-492D-AC34-1AEFFFA0813C}" destId="{2D438D62-90F2-4DC0-9E9A-F5E2510DBF43}" srcOrd="5" destOrd="0" presId="urn:microsoft.com/office/officeart/2005/8/layout/process5"/>
    <dgm:cxn modelId="{FE3EEE23-A234-45EB-9C0A-3B2A96B0334C}" type="presParOf" srcId="{2D438D62-90F2-4DC0-9E9A-F5E2510DBF43}" destId="{5660D7B2-A8D1-4C33-9715-61EB482EEFDC}" srcOrd="0" destOrd="0" presId="urn:microsoft.com/office/officeart/2005/8/layout/process5"/>
    <dgm:cxn modelId="{C370DA48-2042-4B17-B2FD-9F4BB5B6EA7C}" type="presParOf" srcId="{19DA0AEE-CC1A-492D-AC34-1AEFFFA0813C}" destId="{D7B07E6B-C02F-4BF4-BC0C-6FEEB7B2FBDF}" srcOrd="6" destOrd="0" presId="urn:microsoft.com/office/officeart/2005/8/layout/process5"/>
    <dgm:cxn modelId="{678B8CF7-E9A6-4E01-84F7-CD74C05923C4}" type="presParOf" srcId="{19DA0AEE-CC1A-492D-AC34-1AEFFFA0813C}" destId="{BB643BE0-2405-4E0E-8E56-5445B43FCA8D}" srcOrd="7" destOrd="0" presId="urn:microsoft.com/office/officeart/2005/8/layout/process5"/>
    <dgm:cxn modelId="{D1946CF5-E682-4492-BE56-B2C9724AA546}" type="presParOf" srcId="{BB643BE0-2405-4E0E-8E56-5445B43FCA8D}" destId="{991BA16A-483E-4DBC-8054-19BB43C885DC}" srcOrd="0" destOrd="0" presId="urn:microsoft.com/office/officeart/2005/8/layout/process5"/>
    <dgm:cxn modelId="{C2EE382A-6F2A-4E92-AA27-113F0F1F6404}" type="presParOf" srcId="{19DA0AEE-CC1A-492D-AC34-1AEFFFA0813C}" destId="{AD38FD3E-DFAF-400D-96FE-0DAF17F0064A}" srcOrd="8" destOrd="0" presId="urn:microsoft.com/office/officeart/2005/8/layout/process5"/>
    <dgm:cxn modelId="{9012FAD0-5DFD-44D4-87CD-A3587961CA26}" type="presParOf" srcId="{19DA0AEE-CC1A-492D-AC34-1AEFFFA0813C}" destId="{79FBC319-D34E-4311-8232-64DF6442654B}" srcOrd="9" destOrd="0" presId="urn:microsoft.com/office/officeart/2005/8/layout/process5"/>
    <dgm:cxn modelId="{511C02FD-9D69-49F7-BA79-C71E1BBD5D0E}" type="presParOf" srcId="{79FBC319-D34E-4311-8232-64DF6442654B}" destId="{D46A92EA-6FF8-438F-B65B-9B6861979B55}" srcOrd="0" destOrd="0" presId="urn:microsoft.com/office/officeart/2005/8/layout/process5"/>
    <dgm:cxn modelId="{CB62D73F-CB08-4C94-AED6-9000E7E9453E}" type="presParOf" srcId="{19DA0AEE-CC1A-492D-AC34-1AEFFFA0813C}" destId="{93909C8A-323D-4372-892F-7980C2168A93}" srcOrd="10" destOrd="0" presId="urn:microsoft.com/office/officeart/2005/8/layout/process5"/>
    <dgm:cxn modelId="{54AC6093-8777-4251-A59F-C287BFBF9943}" type="presParOf" srcId="{19DA0AEE-CC1A-492D-AC34-1AEFFFA0813C}" destId="{360426DB-D392-4197-80FB-DA4E800BAAF1}" srcOrd="11" destOrd="0" presId="urn:microsoft.com/office/officeart/2005/8/layout/process5"/>
    <dgm:cxn modelId="{F35CF049-FF70-4F7E-B59D-E23C8207AC8B}" type="presParOf" srcId="{360426DB-D392-4197-80FB-DA4E800BAAF1}" destId="{24D75BF9-B812-40D8-A9DA-E77520D97BFB}" srcOrd="0" destOrd="0" presId="urn:microsoft.com/office/officeart/2005/8/layout/process5"/>
    <dgm:cxn modelId="{F4FAFE4B-0A1F-4B6C-92F7-6CE4DBD2FE15}" type="presParOf" srcId="{19DA0AEE-CC1A-492D-AC34-1AEFFFA0813C}" destId="{7EDCAC91-040E-4680-854F-8F2C952D9322}" srcOrd="12" destOrd="0" presId="urn:microsoft.com/office/officeart/2005/8/layout/process5"/>
    <dgm:cxn modelId="{255D417C-0097-43BD-AC5C-355336BB121A}" type="presParOf" srcId="{19DA0AEE-CC1A-492D-AC34-1AEFFFA0813C}" destId="{9E2B8946-B83E-4A69-967D-797A0C7F72DC}" srcOrd="13" destOrd="0" presId="urn:microsoft.com/office/officeart/2005/8/layout/process5"/>
    <dgm:cxn modelId="{991F4188-748D-4520-A98F-E0586F0513F7}" type="presParOf" srcId="{9E2B8946-B83E-4A69-967D-797A0C7F72DC}" destId="{741E10FE-9DFE-4004-B999-ECD86C951EB4}" srcOrd="0" destOrd="0" presId="urn:microsoft.com/office/officeart/2005/8/layout/process5"/>
    <dgm:cxn modelId="{77F51F8C-11EB-4E61-B2F5-BD165853938B}" type="presParOf" srcId="{19DA0AEE-CC1A-492D-AC34-1AEFFFA0813C}" destId="{B7186C2E-5B55-455B-B03E-35343C99C1B5}" srcOrd="14" destOrd="0" presId="urn:microsoft.com/office/officeart/2005/8/layout/process5"/>
    <dgm:cxn modelId="{24F9641A-EFD2-4826-A487-04C4ECD8AAB0}" type="presParOf" srcId="{19DA0AEE-CC1A-492D-AC34-1AEFFFA0813C}" destId="{F65236F7-8DC4-49CE-AE4A-02BDA9606493}" srcOrd="15" destOrd="0" presId="urn:microsoft.com/office/officeart/2005/8/layout/process5"/>
    <dgm:cxn modelId="{08BB081F-6965-4114-BD7A-BD157E4C1F28}" type="presParOf" srcId="{F65236F7-8DC4-49CE-AE4A-02BDA9606493}" destId="{01D0D902-3AC3-41E3-BA39-E222CCE52C5F}" srcOrd="0" destOrd="0" presId="urn:microsoft.com/office/officeart/2005/8/layout/process5"/>
    <dgm:cxn modelId="{0C73346B-ED81-4143-940A-46822EC31485}" type="presParOf" srcId="{19DA0AEE-CC1A-492D-AC34-1AEFFFA0813C}" destId="{0157E81A-B474-4639-8D0A-A3CFE83192DA}" srcOrd="16" destOrd="0" presId="urn:microsoft.com/office/officeart/2005/8/layout/process5"/>
    <dgm:cxn modelId="{F15B0899-5B3E-4CB1-8ADA-BB99AC500BA6}" type="presParOf" srcId="{19DA0AEE-CC1A-492D-AC34-1AEFFFA0813C}" destId="{25BCE512-01C4-4ABD-9080-139552C9FFBD}" srcOrd="17" destOrd="0" presId="urn:microsoft.com/office/officeart/2005/8/layout/process5"/>
    <dgm:cxn modelId="{F69A85A3-94CF-487E-BD9F-160A8930E6F0}" type="presParOf" srcId="{25BCE512-01C4-4ABD-9080-139552C9FFBD}" destId="{4F1D207C-DED4-442E-A72B-72AA0B71DBB2}" srcOrd="0" destOrd="0" presId="urn:microsoft.com/office/officeart/2005/8/layout/process5"/>
    <dgm:cxn modelId="{44F3E04A-D5D0-4552-8F55-A9E97D456C0C}" type="presParOf" srcId="{19DA0AEE-CC1A-492D-AC34-1AEFFFA0813C}" destId="{2B5A7ED3-950D-4123-82AA-2AD200614387}" srcOrd="18" destOrd="0" presId="urn:microsoft.com/office/officeart/2005/8/layout/process5"/>
    <dgm:cxn modelId="{0BB29D28-998B-4D63-A8E5-AF48D6F9572A}" type="presParOf" srcId="{19DA0AEE-CC1A-492D-AC34-1AEFFFA0813C}" destId="{1BB4247F-CEFE-4821-9BF3-BBE95C801150}" srcOrd="19" destOrd="0" presId="urn:microsoft.com/office/officeart/2005/8/layout/process5"/>
    <dgm:cxn modelId="{94D53045-A097-4263-8606-CB5BCB76D3D1}" type="presParOf" srcId="{1BB4247F-CEFE-4821-9BF3-BBE95C801150}" destId="{59B62F38-2A1E-4CF9-96E3-C2D0ADCA8EAD}" srcOrd="0" destOrd="0" presId="urn:microsoft.com/office/officeart/2005/8/layout/process5"/>
    <dgm:cxn modelId="{F7FDC243-BDF7-45C8-A15D-836BB1A82AD1}" type="presParOf" srcId="{19DA0AEE-CC1A-492D-AC34-1AEFFFA0813C}" destId="{760E09B0-5338-45DB-A7D7-856E72C254F8}" srcOrd="20" destOrd="0" presId="urn:microsoft.com/office/officeart/2005/8/layout/process5"/>
    <dgm:cxn modelId="{B0711C8F-F80D-4AC7-8D77-7A3C3EF7BC74}" type="presParOf" srcId="{19DA0AEE-CC1A-492D-AC34-1AEFFFA0813C}" destId="{6A9D166C-474E-4786-AAF8-2EC4F55A2E17}" srcOrd="21" destOrd="0" presId="urn:microsoft.com/office/officeart/2005/8/layout/process5"/>
    <dgm:cxn modelId="{B8DAF26A-F0F4-47DD-B9F9-8252FC03A530}" type="presParOf" srcId="{6A9D166C-474E-4786-AAF8-2EC4F55A2E17}" destId="{3E79011E-2E84-458D-9670-840B755E598B}" srcOrd="0" destOrd="0" presId="urn:microsoft.com/office/officeart/2005/8/layout/process5"/>
    <dgm:cxn modelId="{DD99905F-03C2-4896-92C2-159A35E77C9D}" type="presParOf" srcId="{19DA0AEE-CC1A-492D-AC34-1AEFFFA0813C}" destId="{5F9F5AEE-342F-46C7-B99D-F16BD1D0C83A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4C891-8AE4-4C8A-AE2D-DCF9E802782D}" type="doc">
      <dgm:prSet loTypeId="urn:microsoft.com/office/officeart/2005/8/layout/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533E3D9C-8F8C-4BC2-9494-58F80E15D8D8}">
      <dgm:prSet phldrT="[文字]"/>
      <dgm:spPr/>
      <dgm:t>
        <a:bodyPr/>
        <a:lstStyle/>
        <a:p>
          <a:r>
            <a:rPr lang="en-US" altLang="zh-TW" dirty="0" smtClean="0"/>
            <a:t>.bin file</a:t>
          </a:r>
          <a:endParaRPr lang="zh-TW" altLang="en-US" dirty="0"/>
        </a:p>
      </dgm:t>
    </dgm:pt>
    <dgm:pt modelId="{40AC6F79-CB60-46B3-802A-07DFDFA39AFD}" type="parTrans" cxnId="{5FF2274D-77C5-478F-B590-2D37CFA97CE5}">
      <dgm:prSet/>
      <dgm:spPr/>
      <dgm:t>
        <a:bodyPr/>
        <a:lstStyle/>
        <a:p>
          <a:endParaRPr lang="zh-TW" altLang="en-US"/>
        </a:p>
      </dgm:t>
    </dgm:pt>
    <dgm:pt modelId="{18E1786B-D07B-463D-9BEC-5CDEA6E5BA7E}" type="sibTrans" cxnId="{5FF2274D-77C5-478F-B590-2D37CFA97CE5}">
      <dgm:prSet/>
      <dgm:spPr/>
      <dgm:t>
        <a:bodyPr/>
        <a:lstStyle/>
        <a:p>
          <a:endParaRPr lang="zh-TW" altLang="en-US"/>
        </a:p>
      </dgm:t>
    </dgm:pt>
    <dgm:pt modelId="{36178C71-EECB-4F34-B508-BAB68A537C11}">
      <dgm:prSet phldrT="[文字]"/>
      <dgm:spPr/>
      <dgm:t>
        <a:bodyPr/>
        <a:lstStyle/>
        <a:p>
          <a:r>
            <a:rPr lang="en-US" altLang="zh-TW" dirty="0" smtClean="0"/>
            <a:t>Variable construction</a:t>
          </a:r>
          <a:endParaRPr lang="zh-TW" altLang="en-US" dirty="0"/>
        </a:p>
      </dgm:t>
    </dgm:pt>
    <dgm:pt modelId="{467DD088-C989-4A3F-916A-113B8C15F171}" type="parTrans" cxnId="{DC670ED2-B1A0-401F-9827-9A2D7DB414FB}">
      <dgm:prSet/>
      <dgm:spPr/>
      <dgm:t>
        <a:bodyPr/>
        <a:lstStyle/>
        <a:p>
          <a:endParaRPr lang="zh-TW" altLang="en-US"/>
        </a:p>
      </dgm:t>
    </dgm:pt>
    <dgm:pt modelId="{8E6D5BD5-5B9C-4A9A-ADCF-BD8FE2AB9E83}" type="sibTrans" cxnId="{DC670ED2-B1A0-401F-9827-9A2D7DB414FB}">
      <dgm:prSet/>
      <dgm:spPr/>
      <dgm:t>
        <a:bodyPr/>
        <a:lstStyle/>
        <a:p>
          <a:endParaRPr lang="zh-TW" altLang="en-US"/>
        </a:p>
      </dgm:t>
    </dgm:pt>
    <dgm:pt modelId="{7C549C62-321D-4336-8674-4AB6DFCD6A18}">
      <dgm:prSet phldrT="[文字]"/>
      <dgm:spPr/>
      <dgm:t>
        <a:bodyPr/>
        <a:lstStyle/>
        <a:p>
          <a:r>
            <a:rPr lang="en-US" altLang="zh-TW" dirty="0" smtClean="0"/>
            <a:t>Variable assignment on motion</a:t>
          </a:r>
          <a:endParaRPr lang="zh-TW" altLang="en-US" dirty="0"/>
        </a:p>
      </dgm:t>
    </dgm:pt>
    <dgm:pt modelId="{CF77E1BD-2FC4-4856-BD45-96853A3F99CB}" type="parTrans" cxnId="{3D5F21AE-9647-4A6F-B9EC-91024C99ED65}">
      <dgm:prSet/>
      <dgm:spPr/>
      <dgm:t>
        <a:bodyPr/>
        <a:lstStyle/>
        <a:p>
          <a:endParaRPr lang="zh-TW" altLang="en-US"/>
        </a:p>
      </dgm:t>
    </dgm:pt>
    <dgm:pt modelId="{D4203590-749A-4720-BF1F-554BED9144D3}" type="sibTrans" cxnId="{3D5F21AE-9647-4A6F-B9EC-91024C99ED65}">
      <dgm:prSet/>
      <dgm:spPr/>
      <dgm:t>
        <a:bodyPr/>
        <a:lstStyle/>
        <a:p>
          <a:endParaRPr lang="zh-TW" altLang="en-US"/>
        </a:p>
      </dgm:t>
    </dgm:pt>
    <dgm:pt modelId="{F24702D5-D42A-4A7D-99BE-D2CF8F822A68}">
      <dgm:prSet phldrT="[文字]"/>
      <dgm:spPr/>
      <dgm:t>
        <a:bodyPr/>
        <a:lstStyle/>
        <a:p>
          <a:r>
            <a:rPr lang="en-US" altLang="zh-TW" dirty="0" smtClean="0"/>
            <a:t>Tool Plug-in Manager(1st)</a:t>
          </a:r>
          <a:endParaRPr lang="zh-TW" altLang="en-US" dirty="0"/>
        </a:p>
      </dgm:t>
    </dgm:pt>
    <dgm:pt modelId="{B236D471-67D4-45DA-97EE-56CC01B5641F}" type="parTrans" cxnId="{EF0CA3A4-E824-4E7F-A161-3771275B9A4A}">
      <dgm:prSet/>
      <dgm:spPr/>
      <dgm:t>
        <a:bodyPr/>
        <a:lstStyle/>
        <a:p>
          <a:endParaRPr lang="zh-TW" altLang="en-US"/>
        </a:p>
      </dgm:t>
    </dgm:pt>
    <dgm:pt modelId="{A9D75302-E83E-4A4D-AF10-C67689EAED57}" type="sibTrans" cxnId="{EF0CA3A4-E824-4E7F-A161-3771275B9A4A}">
      <dgm:prSet/>
      <dgm:spPr/>
      <dgm:t>
        <a:bodyPr/>
        <a:lstStyle/>
        <a:p>
          <a:endParaRPr lang="zh-TW" altLang="en-US"/>
        </a:p>
      </dgm:t>
    </dgm:pt>
    <dgm:pt modelId="{FB7EE58C-EAC6-469E-A8CF-8EFAC912E70C}">
      <dgm:prSet phldrT="[文字]"/>
      <dgm:spPr/>
      <dgm:t>
        <a:bodyPr/>
        <a:lstStyle/>
        <a:p>
          <a:r>
            <a:rPr lang="en-US" altLang="zh-TW" dirty="0" smtClean="0"/>
            <a:t>Controls Plant Export</a:t>
          </a:r>
          <a:endParaRPr lang="zh-TW" altLang="en-US" dirty="0"/>
        </a:p>
      </dgm:t>
    </dgm:pt>
    <dgm:pt modelId="{CB04A9E3-E52D-4830-8EDA-4014DD72239D}" type="parTrans" cxnId="{1BF1AB80-306A-4B3A-A67B-2E89DCC035C4}">
      <dgm:prSet/>
      <dgm:spPr/>
      <dgm:t>
        <a:bodyPr/>
        <a:lstStyle/>
        <a:p>
          <a:endParaRPr lang="zh-TW" altLang="en-US"/>
        </a:p>
      </dgm:t>
    </dgm:pt>
    <dgm:pt modelId="{A7269EED-3055-447D-A8F2-A427CA91239F}" type="sibTrans" cxnId="{1BF1AB80-306A-4B3A-A67B-2E89DCC035C4}">
      <dgm:prSet/>
      <dgm:spPr/>
      <dgm:t>
        <a:bodyPr/>
        <a:lstStyle/>
        <a:p>
          <a:endParaRPr lang="zh-TW" altLang="en-US"/>
        </a:p>
      </dgm:t>
    </dgm:pt>
    <dgm:pt modelId="{8759EB14-58C8-4C93-8240-F33E162CF97E}">
      <dgm:prSet phldrT="[文字]"/>
      <dgm:spPr/>
      <dgm:t>
        <a:bodyPr/>
        <a:lstStyle/>
        <a:p>
          <a:r>
            <a:rPr lang="en-US" altLang="zh-TW" dirty="0" err="1" smtClean="0"/>
            <a:t>Simulink</a:t>
          </a:r>
          <a:endParaRPr lang="en-US" altLang="zh-TW" dirty="0" smtClean="0"/>
        </a:p>
        <a:p>
          <a:r>
            <a:rPr lang="en-US" altLang="zh-TW" dirty="0" smtClean="0"/>
            <a:t>: run m file</a:t>
          </a:r>
        </a:p>
        <a:p>
          <a:r>
            <a:rPr lang="en-US" altLang="zh-TW" dirty="0" err="1" smtClean="0"/>
            <a:t>adams_sys</a:t>
          </a:r>
          <a:r>
            <a:rPr lang="en-US" altLang="zh-TW" dirty="0" smtClean="0"/>
            <a:t> </a:t>
          </a:r>
          <a:r>
            <a:rPr lang="zh-TW" altLang="en-US" dirty="0" smtClean="0"/>
            <a:t>生成</a:t>
          </a:r>
          <a:r>
            <a:rPr lang="en-US" altLang="zh-TW" dirty="0" smtClean="0"/>
            <a:t>block</a:t>
          </a:r>
          <a:endParaRPr lang="zh-TW" altLang="en-US" dirty="0"/>
        </a:p>
      </dgm:t>
    </dgm:pt>
    <dgm:pt modelId="{3751BB13-DF2A-48BD-9702-F00F232D7249}" type="parTrans" cxnId="{82E26153-09F0-4325-B9D1-C951655F982D}">
      <dgm:prSet/>
      <dgm:spPr/>
      <dgm:t>
        <a:bodyPr/>
        <a:lstStyle/>
        <a:p>
          <a:endParaRPr lang="zh-TW" altLang="en-US"/>
        </a:p>
      </dgm:t>
    </dgm:pt>
    <dgm:pt modelId="{190BAA06-8DED-423C-B182-A1CCBF368A93}" type="sibTrans" cxnId="{82E26153-09F0-4325-B9D1-C951655F982D}">
      <dgm:prSet/>
      <dgm:spPr/>
      <dgm:t>
        <a:bodyPr/>
        <a:lstStyle/>
        <a:p>
          <a:endParaRPr lang="zh-TW" altLang="en-US"/>
        </a:p>
      </dgm:t>
    </dgm:pt>
    <dgm:pt modelId="{519246E0-77BA-4901-8D37-A44B7FFEC411}">
      <dgm:prSet phldrT="[文字]"/>
      <dgm:spPr/>
      <dgm:t>
        <a:bodyPr/>
        <a:lstStyle/>
        <a:p>
          <a:r>
            <a:rPr lang="en-US" altLang="zh-TW" dirty="0" smtClean="0"/>
            <a:t>File Naming and</a:t>
          </a:r>
        </a:p>
        <a:p>
          <a:r>
            <a:rPr lang="en-US" altLang="zh-TW" dirty="0" smtClean="0"/>
            <a:t>Create input/output</a:t>
          </a:r>
          <a:endParaRPr lang="zh-TW" altLang="en-US" dirty="0"/>
        </a:p>
      </dgm:t>
    </dgm:pt>
    <dgm:pt modelId="{E91949F0-5E3D-466E-B7CC-F89310359446}" type="parTrans" cxnId="{EF31078B-30DC-4A80-B545-EB81A59B7215}">
      <dgm:prSet/>
      <dgm:spPr/>
      <dgm:t>
        <a:bodyPr/>
        <a:lstStyle/>
        <a:p>
          <a:endParaRPr lang="zh-TW" altLang="en-US"/>
        </a:p>
      </dgm:t>
    </dgm:pt>
    <dgm:pt modelId="{C15A5EA9-CE42-4F55-BBFC-B725A9DDAEAE}" type="sibTrans" cxnId="{EF31078B-30DC-4A80-B545-EB81A59B7215}">
      <dgm:prSet/>
      <dgm:spPr/>
      <dgm:t>
        <a:bodyPr/>
        <a:lstStyle/>
        <a:p>
          <a:endParaRPr lang="zh-TW" altLang="en-US"/>
        </a:p>
      </dgm:t>
    </dgm:pt>
    <dgm:pt modelId="{19DA0AEE-CC1A-492D-AC34-1AEFFFA0813C}" type="pres">
      <dgm:prSet presAssocID="{5924C891-8AE4-4C8A-AE2D-DCF9E80278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2AD8B84-36C2-4663-8C8A-5DA94FEDEFED}" type="pres">
      <dgm:prSet presAssocID="{533E3D9C-8F8C-4BC2-9494-58F80E15D8D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BD3A1B-C6F1-48FF-8DCC-1413EF0EB2E9}" type="pres">
      <dgm:prSet presAssocID="{18E1786B-D07B-463D-9BEC-5CDEA6E5BA7E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95468744-F800-4462-9A2F-FCE625E69E2F}" type="pres">
      <dgm:prSet presAssocID="{18E1786B-D07B-463D-9BEC-5CDEA6E5BA7E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D7EA5B94-5B5D-4101-833A-889AC95209B5}" type="pres">
      <dgm:prSet presAssocID="{36178C71-EECB-4F34-B508-BAB68A537C1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1A042A-DF8C-4F03-B36B-2641FF799A60}" type="pres">
      <dgm:prSet presAssocID="{8E6D5BD5-5B9C-4A9A-ADCF-BD8FE2AB9E83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180205B5-9D9B-4EE5-8CF8-DD5CF0E5128F}" type="pres">
      <dgm:prSet presAssocID="{8E6D5BD5-5B9C-4A9A-ADCF-BD8FE2AB9E83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048DA98B-5576-41F0-835B-179EF51A610B}" type="pres">
      <dgm:prSet presAssocID="{7C549C62-321D-4336-8674-4AB6DFCD6A1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438D62-90F2-4DC0-9E9A-F5E2510DBF43}" type="pres">
      <dgm:prSet presAssocID="{D4203590-749A-4720-BF1F-554BED9144D3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5660D7B2-A8D1-4C33-9715-61EB482EEFDC}" type="pres">
      <dgm:prSet presAssocID="{D4203590-749A-4720-BF1F-554BED9144D3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D7B07E6B-C02F-4BF4-BC0C-6FEEB7B2FBDF}" type="pres">
      <dgm:prSet presAssocID="{F24702D5-D42A-4A7D-99BE-D2CF8F822A6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643BE0-2405-4E0E-8E56-5445B43FCA8D}" type="pres">
      <dgm:prSet presAssocID="{A9D75302-E83E-4A4D-AF10-C67689EAED57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991BA16A-483E-4DBC-8054-19BB43C885DC}" type="pres">
      <dgm:prSet presAssocID="{A9D75302-E83E-4A4D-AF10-C67689EAED57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AD38FD3E-DFAF-400D-96FE-0DAF17F0064A}" type="pres">
      <dgm:prSet presAssocID="{FB7EE58C-EAC6-469E-A8CF-8EFAC912E70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FBC319-D34E-4311-8232-64DF6442654B}" type="pres">
      <dgm:prSet presAssocID="{A7269EED-3055-447D-A8F2-A427CA91239F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D46A92EA-6FF8-438F-B65B-9B6861979B55}" type="pres">
      <dgm:prSet presAssocID="{A7269EED-3055-447D-A8F2-A427CA91239F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93909C8A-323D-4372-892F-7980C2168A93}" type="pres">
      <dgm:prSet presAssocID="{519246E0-77BA-4901-8D37-A44B7FFEC41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0426DB-D392-4197-80FB-DA4E800BAAF1}" type="pres">
      <dgm:prSet presAssocID="{C15A5EA9-CE42-4F55-BBFC-B725A9DDAEAE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24D75BF9-B812-40D8-A9DA-E77520D97BFB}" type="pres">
      <dgm:prSet presAssocID="{C15A5EA9-CE42-4F55-BBFC-B725A9DDAEAE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7EDCAC91-040E-4680-854F-8F2C952D9322}" type="pres">
      <dgm:prSet presAssocID="{8759EB14-58C8-4C93-8240-F33E162CF97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284C4CC-8827-4439-9EEF-D876971DFD12}" type="presOf" srcId="{F24702D5-D42A-4A7D-99BE-D2CF8F822A68}" destId="{D7B07E6B-C02F-4BF4-BC0C-6FEEB7B2FBDF}" srcOrd="0" destOrd="0" presId="urn:microsoft.com/office/officeart/2005/8/layout/process5"/>
    <dgm:cxn modelId="{03C3ED37-E722-4765-93DF-20E9D86B54E5}" type="presOf" srcId="{A9D75302-E83E-4A4D-AF10-C67689EAED57}" destId="{BB643BE0-2405-4E0E-8E56-5445B43FCA8D}" srcOrd="0" destOrd="0" presId="urn:microsoft.com/office/officeart/2005/8/layout/process5"/>
    <dgm:cxn modelId="{6B68E6CF-B33A-460E-A222-5C87C38E8365}" type="presOf" srcId="{36178C71-EECB-4F34-B508-BAB68A537C11}" destId="{D7EA5B94-5B5D-4101-833A-889AC95209B5}" srcOrd="0" destOrd="0" presId="urn:microsoft.com/office/officeart/2005/8/layout/process5"/>
    <dgm:cxn modelId="{088EB927-7B1E-420B-ABCD-D0AE095F9E6E}" type="presOf" srcId="{533E3D9C-8F8C-4BC2-9494-58F80E15D8D8}" destId="{12AD8B84-36C2-4663-8C8A-5DA94FEDEFED}" srcOrd="0" destOrd="0" presId="urn:microsoft.com/office/officeart/2005/8/layout/process5"/>
    <dgm:cxn modelId="{07F764F2-0F70-4A85-8D54-653C1A108218}" type="presOf" srcId="{18E1786B-D07B-463D-9BEC-5CDEA6E5BA7E}" destId="{95468744-F800-4462-9A2F-FCE625E69E2F}" srcOrd="1" destOrd="0" presId="urn:microsoft.com/office/officeart/2005/8/layout/process5"/>
    <dgm:cxn modelId="{B8EC1B26-0C51-447F-8E46-CA34AF5DD9F0}" type="presOf" srcId="{A9D75302-E83E-4A4D-AF10-C67689EAED57}" destId="{991BA16A-483E-4DBC-8054-19BB43C885DC}" srcOrd="1" destOrd="0" presId="urn:microsoft.com/office/officeart/2005/8/layout/process5"/>
    <dgm:cxn modelId="{FB547039-9A82-4538-9C34-114DCA482C62}" type="presOf" srcId="{C15A5EA9-CE42-4F55-BBFC-B725A9DDAEAE}" destId="{360426DB-D392-4197-80FB-DA4E800BAAF1}" srcOrd="0" destOrd="0" presId="urn:microsoft.com/office/officeart/2005/8/layout/process5"/>
    <dgm:cxn modelId="{3D5F21AE-9647-4A6F-B9EC-91024C99ED65}" srcId="{5924C891-8AE4-4C8A-AE2D-DCF9E802782D}" destId="{7C549C62-321D-4336-8674-4AB6DFCD6A18}" srcOrd="2" destOrd="0" parTransId="{CF77E1BD-2FC4-4856-BD45-96853A3F99CB}" sibTransId="{D4203590-749A-4720-BF1F-554BED9144D3}"/>
    <dgm:cxn modelId="{4AA7AC72-3193-461E-844E-E53DC1C78F1A}" type="presOf" srcId="{5924C891-8AE4-4C8A-AE2D-DCF9E802782D}" destId="{19DA0AEE-CC1A-492D-AC34-1AEFFFA0813C}" srcOrd="0" destOrd="0" presId="urn:microsoft.com/office/officeart/2005/8/layout/process5"/>
    <dgm:cxn modelId="{399F0CC5-11B9-49AA-A5F3-BBE7F12556F1}" type="presOf" srcId="{C15A5EA9-CE42-4F55-BBFC-B725A9DDAEAE}" destId="{24D75BF9-B812-40D8-A9DA-E77520D97BFB}" srcOrd="1" destOrd="0" presId="urn:microsoft.com/office/officeart/2005/8/layout/process5"/>
    <dgm:cxn modelId="{C816E489-4E94-4AB4-9DD5-69D2302DC150}" type="presOf" srcId="{8759EB14-58C8-4C93-8240-F33E162CF97E}" destId="{7EDCAC91-040E-4680-854F-8F2C952D9322}" srcOrd="0" destOrd="0" presId="urn:microsoft.com/office/officeart/2005/8/layout/process5"/>
    <dgm:cxn modelId="{2B8C51EC-9F24-4390-A32E-BBDB9A10B541}" type="presOf" srcId="{D4203590-749A-4720-BF1F-554BED9144D3}" destId="{2D438D62-90F2-4DC0-9E9A-F5E2510DBF43}" srcOrd="0" destOrd="0" presId="urn:microsoft.com/office/officeart/2005/8/layout/process5"/>
    <dgm:cxn modelId="{0E0DA18B-1A27-4924-BAED-4469812D5331}" type="presOf" srcId="{A7269EED-3055-447D-A8F2-A427CA91239F}" destId="{79FBC319-D34E-4311-8232-64DF6442654B}" srcOrd="0" destOrd="0" presId="urn:microsoft.com/office/officeart/2005/8/layout/process5"/>
    <dgm:cxn modelId="{EF31078B-30DC-4A80-B545-EB81A59B7215}" srcId="{5924C891-8AE4-4C8A-AE2D-DCF9E802782D}" destId="{519246E0-77BA-4901-8D37-A44B7FFEC411}" srcOrd="5" destOrd="0" parTransId="{E91949F0-5E3D-466E-B7CC-F89310359446}" sibTransId="{C15A5EA9-CE42-4F55-BBFC-B725A9DDAEAE}"/>
    <dgm:cxn modelId="{DC670ED2-B1A0-401F-9827-9A2D7DB414FB}" srcId="{5924C891-8AE4-4C8A-AE2D-DCF9E802782D}" destId="{36178C71-EECB-4F34-B508-BAB68A537C11}" srcOrd="1" destOrd="0" parTransId="{467DD088-C989-4A3F-916A-113B8C15F171}" sibTransId="{8E6D5BD5-5B9C-4A9A-ADCF-BD8FE2AB9E83}"/>
    <dgm:cxn modelId="{4780EE45-1F54-477C-9124-7DD1A87B2D2A}" type="presOf" srcId="{519246E0-77BA-4901-8D37-A44B7FFEC411}" destId="{93909C8A-323D-4372-892F-7980C2168A93}" srcOrd="0" destOrd="0" presId="urn:microsoft.com/office/officeart/2005/8/layout/process5"/>
    <dgm:cxn modelId="{5FF2274D-77C5-478F-B590-2D37CFA97CE5}" srcId="{5924C891-8AE4-4C8A-AE2D-DCF9E802782D}" destId="{533E3D9C-8F8C-4BC2-9494-58F80E15D8D8}" srcOrd="0" destOrd="0" parTransId="{40AC6F79-CB60-46B3-802A-07DFDFA39AFD}" sibTransId="{18E1786B-D07B-463D-9BEC-5CDEA6E5BA7E}"/>
    <dgm:cxn modelId="{F40CAB0D-939B-4012-BDD0-6D1DE6D7EEA5}" type="presOf" srcId="{8E6D5BD5-5B9C-4A9A-ADCF-BD8FE2AB9E83}" destId="{A11A042A-DF8C-4F03-B36B-2641FF799A60}" srcOrd="0" destOrd="0" presId="urn:microsoft.com/office/officeart/2005/8/layout/process5"/>
    <dgm:cxn modelId="{1BF1AB80-306A-4B3A-A67B-2E89DCC035C4}" srcId="{5924C891-8AE4-4C8A-AE2D-DCF9E802782D}" destId="{FB7EE58C-EAC6-469E-A8CF-8EFAC912E70C}" srcOrd="4" destOrd="0" parTransId="{CB04A9E3-E52D-4830-8EDA-4014DD72239D}" sibTransId="{A7269EED-3055-447D-A8F2-A427CA91239F}"/>
    <dgm:cxn modelId="{8E2D1A47-2524-497F-B98D-CB214116AA88}" type="presOf" srcId="{A7269EED-3055-447D-A8F2-A427CA91239F}" destId="{D46A92EA-6FF8-438F-B65B-9B6861979B55}" srcOrd="1" destOrd="0" presId="urn:microsoft.com/office/officeart/2005/8/layout/process5"/>
    <dgm:cxn modelId="{82E26153-09F0-4325-B9D1-C951655F982D}" srcId="{5924C891-8AE4-4C8A-AE2D-DCF9E802782D}" destId="{8759EB14-58C8-4C93-8240-F33E162CF97E}" srcOrd="6" destOrd="0" parTransId="{3751BB13-DF2A-48BD-9702-F00F232D7249}" sibTransId="{190BAA06-8DED-423C-B182-A1CCBF368A93}"/>
    <dgm:cxn modelId="{4A0C446C-BD57-44AC-BCB7-BB3BE12FF000}" type="presOf" srcId="{7C549C62-321D-4336-8674-4AB6DFCD6A18}" destId="{048DA98B-5576-41F0-835B-179EF51A610B}" srcOrd="0" destOrd="0" presId="urn:microsoft.com/office/officeart/2005/8/layout/process5"/>
    <dgm:cxn modelId="{995D1051-8655-4C72-9072-4FC5302FD3D2}" type="presOf" srcId="{D4203590-749A-4720-BF1F-554BED9144D3}" destId="{5660D7B2-A8D1-4C33-9715-61EB482EEFDC}" srcOrd="1" destOrd="0" presId="urn:microsoft.com/office/officeart/2005/8/layout/process5"/>
    <dgm:cxn modelId="{EF0CA3A4-E824-4E7F-A161-3771275B9A4A}" srcId="{5924C891-8AE4-4C8A-AE2D-DCF9E802782D}" destId="{F24702D5-D42A-4A7D-99BE-D2CF8F822A68}" srcOrd="3" destOrd="0" parTransId="{B236D471-67D4-45DA-97EE-56CC01B5641F}" sibTransId="{A9D75302-E83E-4A4D-AF10-C67689EAED57}"/>
    <dgm:cxn modelId="{1CE62C2E-75D9-4EDD-8007-77290713E8E4}" type="presOf" srcId="{FB7EE58C-EAC6-469E-A8CF-8EFAC912E70C}" destId="{AD38FD3E-DFAF-400D-96FE-0DAF17F0064A}" srcOrd="0" destOrd="0" presId="urn:microsoft.com/office/officeart/2005/8/layout/process5"/>
    <dgm:cxn modelId="{BC643856-C2E4-4201-B7F7-8A42D8CF5512}" type="presOf" srcId="{18E1786B-D07B-463D-9BEC-5CDEA6E5BA7E}" destId="{DCBD3A1B-C6F1-48FF-8DCC-1413EF0EB2E9}" srcOrd="0" destOrd="0" presId="urn:microsoft.com/office/officeart/2005/8/layout/process5"/>
    <dgm:cxn modelId="{A5215AA0-2BEB-4B8D-99A4-DEE47BB9C978}" type="presOf" srcId="{8E6D5BD5-5B9C-4A9A-ADCF-BD8FE2AB9E83}" destId="{180205B5-9D9B-4EE5-8CF8-DD5CF0E5128F}" srcOrd="1" destOrd="0" presId="urn:microsoft.com/office/officeart/2005/8/layout/process5"/>
    <dgm:cxn modelId="{6DEC00EA-4892-444F-AEF4-3ADD88A31CEA}" type="presParOf" srcId="{19DA0AEE-CC1A-492D-AC34-1AEFFFA0813C}" destId="{12AD8B84-36C2-4663-8C8A-5DA94FEDEFED}" srcOrd="0" destOrd="0" presId="urn:microsoft.com/office/officeart/2005/8/layout/process5"/>
    <dgm:cxn modelId="{F655307A-7085-4B5E-B30F-5855E581B4FF}" type="presParOf" srcId="{19DA0AEE-CC1A-492D-AC34-1AEFFFA0813C}" destId="{DCBD3A1B-C6F1-48FF-8DCC-1413EF0EB2E9}" srcOrd="1" destOrd="0" presId="urn:microsoft.com/office/officeart/2005/8/layout/process5"/>
    <dgm:cxn modelId="{010A78B9-96E4-444A-A4F4-243A16DD425D}" type="presParOf" srcId="{DCBD3A1B-C6F1-48FF-8DCC-1413EF0EB2E9}" destId="{95468744-F800-4462-9A2F-FCE625E69E2F}" srcOrd="0" destOrd="0" presId="urn:microsoft.com/office/officeart/2005/8/layout/process5"/>
    <dgm:cxn modelId="{BEB3B06A-95E4-4C9E-BE24-1D646E4271AF}" type="presParOf" srcId="{19DA0AEE-CC1A-492D-AC34-1AEFFFA0813C}" destId="{D7EA5B94-5B5D-4101-833A-889AC95209B5}" srcOrd="2" destOrd="0" presId="urn:microsoft.com/office/officeart/2005/8/layout/process5"/>
    <dgm:cxn modelId="{0FE2B532-2912-413D-95EE-14D203FC52E8}" type="presParOf" srcId="{19DA0AEE-CC1A-492D-AC34-1AEFFFA0813C}" destId="{A11A042A-DF8C-4F03-B36B-2641FF799A60}" srcOrd="3" destOrd="0" presId="urn:microsoft.com/office/officeart/2005/8/layout/process5"/>
    <dgm:cxn modelId="{B455CEBD-71FC-451E-83FB-3ACE4AB1A579}" type="presParOf" srcId="{A11A042A-DF8C-4F03-B36B-2641FF799A60}" destId="{180205B5-9D9B-4EE5-8CF8-DD5CF0E5128F}" srcOrd="0" destOrd="0" presId="urn:microsoft.com/office/officeart/2005/8/layout/process5"/>
    <dgm:cxn modelId="{7602D3E6-4BC8-484C-ABD7-1721F271ECC3}" type="presParOf" srcId="{19DA0AEE-CC1A-492D-AC34-1AEFFFA0813C}" destId="{048DA98B-5576-41F0-835B-179EF51A610B}" srcOrd="4" destOrd="0" presId="urn:microsoft.com/office/officeart/2005/8/layout/process5"/>
    <dgm:cxn modelId="{5783400E-2CF3-4DF4-BA98-8E5844C99465}" type="presParOf" srcId="{19DA0AEE-CC1A-492D-AC34-1AEFFFA0813C}" destId="{2D438D62-90F2-4DC0-9E9A-F5E2510DBF43}" srcOrd="5" destOrd="0" presId="urn:microsoft.com/office/officeart/2005/8/layout/process5"/>
    <dgm:cxn modelId="{177C0B0D-4336-4C08-8B1F-38F025944597}" type="presParOf" srcId="{2D438D62-90F2-4DC0-9E9A-F5E2510DBF43}" destId="{5660D7B2-A8D1-4C33-9715-61EB482EEFDC}" srcOrd="0" destOrd="0" presId="urn:microsoft.com/office/officeart/2005/8/layout/process5"/>
    <dgm:cxn modelId="{BDD02F73-554E-4373-B713-DB14974106AC}" type="presParOf" srcId="{19DA0AEE-CC1A-492D-AC34-1AEFFFA0813C}" destId="{D7B07E6B-C02F-4BF4-BC0C-6FEEB7B2FBDF}" srcOrd="6" destOrd="0" presId="urn:microsoft.com/office/officeart/2005/8/layout/process5"/>
    <dgm:cxn modelId="{F144AE23-70D7-4E71-B856-1DE3B3AC25EA}" type="presParOf" srcId="{19DA0AEE-CC1A-492D-AC34-1AEFFFA0813C}" destId="{BB643BE0-2405-4E0E-8E56-5445B43FCA8D}" srcOrd="7" destOrd="0" presId="urn:microsoft.com/office/officeart/2005/8/layout/process5"/>
    <dgm:cxn modelId="{563F0629-60BD-46F6-ACB3-903A2760B02E}" type="presParOf" srcId="{BB643BE0-2405-4E0E-8E56-5445B43FCA8D}" destId="{991BA16A-483E-4DBC-8054-19BB43C885DC}" srcOrd="0" destOrd="0" presId="urn:microsoft.com/office/officeart/2005/8/layout/process5"/>
    <dgm:cxn modelId="{2F763C14-6E0F-4888-8247-B7B0557BC33E}" type="presParOf" srcId="{19DA0AEE-CC1A-492D-AC34-1AEFFFA0813C}" destId="{AD38FD3E-DFAF-400D-96FE-0DAF17F0064A}" srcOrd="8" destOrd="0" presId="urn:microsoft.com/office/officeart/2005/8/layout/process5"/>
    <dgm:cxn modelId="{25DD5A28-1770-420F-AA54-BC3B32D913B3}" type="presParOf" srcId="{19DA0AEE-CC1A-492D-AC34-1AEFFFA0813C}" destId="{79FBC319-D34E-4311-8232-64DF6442654B}" srcOrd="9" destOrd="0" presId="urn:microsoft.com/office/officeart/2005/8/layout/process5"/>
    <dgm:cxn modelId="{768F2839-6504-41D0-A27A-3753DDF3D70A}" type="presParOf" srcId="{79FBC319-D34E-4311-8232-64DF6442654B}" destId="{D46A92EA-6FF8-438F-B65B-9B6861979B55}" srcOrd="0" destOrd="0" presId="urn:microsoft.com/office/officeart/2005/8/layout/process5"/>
    <dgm:cxn modelId="{36D6C848-5258-4EF7-ACD0-B8BC7ECFF413}" type="presParOf" srcId="{19DA0AEE-CC1A-492D-AC34-1AEFFFA0813C}" destId="{93909C8A-323D-4372-892F-7980C2168A93}" srcOrd="10" destOrd="0" presId="urn:microsoft.com/office/officeart/2005/8/layout/process5"/>
    <dgm:cxn modelId="{566117DE-851C-48C0-9789-4B8FEB613BCA}" type="presParOf" srcId="{19DA0AEE-CC1A-492D-AC34-1AEFFFA0813C}" destId="{360426DB-D392-4197-80FB-DA4E800BAAF1}" srcOrd="11" destOrd="0" presId="urn:microsoft.com/office/officeart/2005/8/layout/process5"/>
    <dgm:cxn modelId="{BF13688C-45D3-400A-8D3E-C2C9BE24474B}" type="presParOf" srcId="{360426DB-D392-4197-80FB-DA4E800BAAF1}" destId="{24D75BF9-B812-40D8-A9DA-E77520D97BFB}" srcOrd="0" destOrd="0" presId="urn:microsoft.com/office/officeart/2005/8/layout/process5"/>
    <dgm:cxn modelId="{8836DDE1-5E48-4EDF-A558-60528212A112}" type="presParOf" srcId="{19DA0AEE-CC1A-492D-AC34-1AEFFFA0813C}" destId="{7EDCAC91-040E-4680-854F-8F2C952D9322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8A8B-BCCA-4C9E-B855-558FD6E5ED36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100F6-D38A-43C9-BC16-E7C5B5A7DF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69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isi.net/viewthread.php?tid=304320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zh-TW" dirty="0"/>
              <a:t>ADAMS training Day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陳劍航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47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924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Object Right click: Material </a:t>
            </a:r>
            <a:r>
              <a:rPr lang="en-US" altLang="zh-TW" dirty="0" smtClean="0"/>
              <a:t>selection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Ctrl+E</a:t>
            </a:r>
            <a:r>
              <a:rPr lang="en-US" altLang="zh-TW" dirty="0" smtClean="0"/>
              <a:t> (Part-&gt;Modify)</a:t>
            </a:r>
          </a:p>
          <a:p>
            <a:r>
              <a:rPr lang="en-US" altLang="zh-TW" dirty="0" smtClean="0"/>
              <a:t>Material Type : Al 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9053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3275856" y="3875446"/>
            <a:ext cx="2304256" cy="322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275856" y="4197585"/>
            <a:ext cx="1152128" cy="325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2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en-US" altLang="zh-TW" dirty="0" smtClean="0"/>
              <a:t>Simulation : No Error !</a:t>
            </a:r>
            <a:endParaRPr lang="zh-TW" altLang="en-US" dirty="0"/>
          </a:p>
        </p:txBody>
      </p:sp>
      <p:pic>
        <p:nvPicPr>
          <p:cNvPr id="4" name="Add_Material_NO_Error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8152" y="1609203"/>
            <a:ext cx="5472608" cy="48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otation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916832"/>
            <a:ext cx="8229600" cy="440776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 smtClean="0"/>
              <a:t>ps</a:t>
            </a:r>
            <a:r>
              <a:rPr lang="en-US" altLang="zh-TW" dirty="0" smtClean="0"/>
              <a:t> : </a:t>
            </a:r>
            <a:r>
              <a:rPr lang="zh-TW" altLang="en-US" dirty="0" smtClean="0"/>
              <a:t>善用</a:t>
            </a:r>
            <a:r>
              <a:rPr lang="en-US" altLang="zh-TW" dirty="0" smtClean="0"/>
              <a:t>Marker 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92016"/>
            <a:ext cx="15716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20" y="1400175"/>
            <a:ext cx="46386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/>
          <p:cNvSpPr/>
          <p:nvPr/>
        </p:nvSpPr>
        <p:spPr>
          <a:xfrm>
            <a:off x="1592376" y="4272738"/>
            <a:ext cx="497780" cy="325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6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ea typeface="新細明體" charset="-120"/>
                <a:cs typeface="Times New Roman" pitchFamily="18" charset="0"/>
              </a:rPr>
              <a:t>Model Import / Add joint construction</a:t>
            </a:r>
            <a:endParaRPr lang="zh-TW" alt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6609928" cy="483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63313"/>
            <a:ext cx="5728692" cy="48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31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712968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Between parts: </a:t>
            </a:r>
            <a:r>
              <a:rPr lang="en-US" altLang="zh-TW" dirty="0" smtClean="0"/>
              <a:t>Construction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525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968456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Between parts: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Joint construction(friction)</a:t>
            </a:r>
            <a:endParaRPr lang="zh-TW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1787"/>
            <a:ext cx="57150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48" y="2266991"/>
            <a:ext cx="2985984" cy="434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1506813" y="5189790"/>
            <a:ext cx="402704" cy="325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7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968456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Between </a:t>
            </a:r>
            <a:r>
              <a:rPr lang="en-US" altLang="zh-TW" dirty="0" smtClean="0"/>
              <a:t>parts: </a:t>
            </a:r>
            <a:br>
              <a:rPr lang="en-US" altLang="zh-TW" dirty="0" smtClean="0"/>
            </a:br>
            <a:r>
              <a:rPr lang="en-US" altLang="zh-TW" dirty="0" smtClean="0"/>
              <a:t>Joint construction(spring / damper)</a:t>
            </a:r>
            <a:endParaRPr lang="zh-TW" alt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6" y="2204864"/>
            <a:ext cx="5249459" cy="441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18236"/>
            <a:ext cx="2975102" cy="319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橢圓 8"/>
          <p:cNvSpPr/>
          <p:nvPr/>
        </p:nvSpPr>
        <p:spPr>
          <a:xfrm>
            <a:off x="5811629" y="3915640"/>
            <a:ext cx="3186267" cy="574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4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Motion Construction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916832"/>
            <a:ext cx="8229600" cy="440776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5282200" cy="409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/>
          <p:cNvSpPr/>
          <p:nvPr/>
        </p:nvSpPr>
        <p:spPr>
          <a:xfrm>
            <a:off x="800288" y="3257688"/>
            <a:ext cx="497780" cy="325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3943"/>
            <a:ext cx="23336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橢圓 9"/>
          <p:cNvSpPr/>
          <p:nvPr/>
        </p:nvSpPr>
        <p:spPr>
          <a:xfrm>
            <a:off x="7184700" y="4134364"/>
            <a:ext cx="1779788" cy="36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173641" y="4913872"/>
            <a:ext cx="1779788" cy="36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6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20478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Contact Construction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6" y="2132856"/>
            <a:ext cx="700990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300192" y="1556792"/>
            <a:ext cx="2139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!!Solid and box only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763688" y="2958388"/>
            <a:ext cx="3024335" cy="614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220698" y="1489430"/>
            <a:ext cx="234280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>
            <a:stCxn id="4" idx="7"/>
            <a:endCxn id="7" idx="3"/>
          </p:cNvCxnSpPr>
          <p:nvPr/>
        </p:nvCxnSpPr>
        <p:spPr>
          <a:xfrm flipV="1">
            <a:off x="4345119" y="1919669"/>
            <a:ext cx="2218675" cy="11287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Construction</a:t>
            </a:r>
            <a:endParaRPr lang="zh-TW" altLang="en-US" dirty="0"/>
          </a:p>
        </p:txBody>
      </p:sp>
      <p:sp>
        <p:nvSpPr>
          <p:cNvPr id="3" name="內容版面配置區 26"/>
          <p:cNvSpPr txBox="1">
            <a:spLocks/>
          </p:cNvSpPr>
          <p:nvPr/>
        </p:nvSpPr>
        <p:spPr>
          <a:xfrm>
            <a:off x="539552" y="1844824"/>
            <a:ext cx="8178800" cy="460836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chemeClr val="accent1"/>
                </a:solidFill>
                <a:ea typeface="新細明體" charset="-120"/>
              </a:rPr>
              <a:t>Flow Chart :  Variable Construction and Export </a:t>
            </a:r>
            <a:r>
              <a:rPr lang="en-US" altLang="zh-TW" dirty="0" smtClean="0">
                <a:solidFill>
                  <a:schemeClr val="accent1"/>
                </a:solidFill>
                <a:ea typeface="新細明體" charset="-120"/>
              </a:rPr>
              <a:t>model</a:t>
            </a:r>
            <a:endParaRPr lang="en-US" altLang="zh-TW" dirty="0">
              <a:solidFill>
                <a:schemeClr val="accent1"/>
              </a:solidFill>
              <a:ea typeface="新細明體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170148097"/>
              </p:ext>
            </p:extLst>
          </p:nvPr>
        </p:nvGraphicFramePr>
        <p:xfrm>
          <a:off x="1172568" y="2348880"/>
          <a:ext cx="69127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2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935480"/>
            <a:ext cx="8784976" cy="438912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Topics</a:t>
            </a:r>
          </a:p>
          <a:p>
            <a:r>
              <a:rPr lang="en-US" altLang="zh-TW" sz="2800" dirty="0"/>
              <a:t>Flow Chart : Basic Model</a:t>
            </a:r>
          </a:p>
          <a:p>
            <a:r>
              <a:rPr lang="en-US" altLang="zh-TW" sz="2800" dirty="0"/>
              <a:t>Between parts: </a:t>
            </a:r>
            <a:r>
              <a:rPr lang="en-US" altLang="zh-TW" sz="2800" dirty="0" smtClean="0"/>
              <a:t>Construction</a:t>
            </a:r>
          </a:p>
          <a:p>
            <a:pPr lvl="1"/>
            <a:r>
              <a:rPr lang="en-US" altLang="zh-TW" dirty="0"/>
              <a:t>Joint construction(friction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Joint construction(spring / damper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Motion</a:t>
            </a:r>
          </a:p>
          <a:p>
            <a:pPr lvl="1"/>
            <a:r>
              <a:rPr lang="en-US" altLang="zh-TW" dirty="0" smtClean="0"/>
              <a:t>Contact</a:t>
            </a:r>
          </a:p>
          <a:p>
            <a:r>
              <a:rPr lang="en-US" altLang="zh-TW" sz="2800" dirty="0"/>
              <a:t>Flow Chart :  Variable Construction and Export </a:t>
            </a:r>
            <a:r>
              <a:rPr lang="en-US" altLang="zh-TW" sz="2800" dirty="0" smtClean="0"/>
              <a:t>model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3289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38103" y="285736"/>
            <a:ext cx="8229600" cy="924712"/>
          </a:xfrm>
        </p:spPr>
        <p:txBody>
          <a:bodyPr/>
          <a:lstStyle/>
          <a:p>
            <a:r>
              <a:rPr lang="en-US" altLang="zh-TW" dirty="0" smtClean="0"/>
              <a:t>HW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0861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下箭號 3"/>
          <p:cNvSpPr/>
          <p:nvPr/>
        </p:nvSpPr>
        <p:spPr>
          <a:xfrm rot="3418624">
            <a:off x="2292410" y="1835834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 rot="3418624">
            <a:off x="2258146" y="2627922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 rot="3418624">
            <a:off x="2292410" y="3852059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 rot="5400000">
            <a:off x="2365363" y="5195222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841676" y="1996283"/>
            <a:ext cx="409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Joint 1 , commandtheta1 ,measure</a:t>
            </a:r>
            <a:r>
              <a:rPr lang="en-US" altLang="zh-TW" dirty="0"/>
              <a:t>theta1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362217" y="558662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fixed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875940" y="2708919"/>
            <a:ext cx="420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Joint 2 , commandtheta2 ,measuretheta2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875940" y="3435133"/>
            <a:ext cx="416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Joint 3 , commandtheta3 ,measuretheta3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5580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做  位置迴圈的   </a:t>
            </a:r>
            <a:r>
              <a:rPr lang="en-US" altLang="zh-TW" dirty="0" smtClean="0"/>
              <a:t>PID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r>
              <a:rPr lang="zh-TW" altLang="en-US" dirty="0" smtClean="0"/>
              <a:t>控制  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讓</a:t>
            </a:r>
            <a:r>
              <a:rPr lang="en-US" altLang="zh-TW" dirty="0" smtClean="0"/>
              <a:t>joint 1 . 2 .3 </a:t>
            </a:r>
            <a:r>
              <a:rPr lang="zh-TW" altLang="en-US" dirty="0" smtClean="0"/>
              <a:t>分別追到指定角度 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joint </a:t>
            </a:r>
            <a:r>
              <a:rPr lang="en-US" altLang="zh-TW" dirty="0" smtClean="0"/>
              <a:t>1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20</a:t>
            </a:r>
            <a:r>
              <a:rPr lang="zh-TW" altLang="en-US" dirty="0" smtClean="0"/>
              <a:t>度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joint 2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20</a:t>
            </a:r>
            <a:r>
              <a:rPr lang="zh-TW" altLang="en-US" dirty="0"/>
              <a:t>度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joint </a:t>
            </a:r>
            <a:r>
              <a:rPr lang="en-US" altLang="zh-TW" dirty="0" smtClean="0"/>
              <a:t>3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40</a:t>
            </a:r>
            <a:r>
              <a:rPr lang="zh-TW" altLang="en-US" dirty="0" smtClean="0"/>
              <a:t>度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140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Solve s-function error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http://www.baisi.net/viewthread.php?tid=3043209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158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Topic 1:</a:t>
            </a:r>
          </a:p>
          <a:p>
            <a:pPr lvl="1"/>
            <a:r>
              <a:rPr lang="en-US" altLang="zh-TW" dirty="0"/>
              <a:t>We will briefly introduce the use of ADAMS interface, two examples </a:t>
            </a:r>
            <a:r>
              <a:rPr lang="en-US" altLang="zh-TW" dirty="0" smtClean="0"/>
              <a:t>will be show.</a:t>
            </a:r>
          </a:p>
          <a:p>
            <a:r>
              <a:rPr lang="en-US" altLang="zh-TW" dirty="0" smtClean="0"/>
              <a:t>Topic 2:</a:t>
            </a:r>
          </a:p>
          <a:p>
            <a:pPr lvl="1"/>
            <a:r>
              <a:rPr lang="en-US" altLang="zh-TW" dirty="0">
                <a:solidFill>
                  <a:schemeClr val="accent1"/>
                </a:solidFill>
              </a:rPr>
              <a:t>H</a:t>
            </a:r>
            <a:r>
              <a:rPr lang="en-US" altLang="zh-TW" dirty="0" smtClean="0">
                <a:solidFill>
                  <a:schemeClr val="accent1"/>
                </a:solidFill>
              </a:rPr>
              <a:t>ow to use ADAMS</a:t>
            </a:r>
            <a:r>
              <a:rPr lang="zh-TW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</a:rPr>
              <a:t>link </a:t>
            </a:r>
            <a:r>
              <a:rPr lang="en-US" altLang="zh-TW" dirty="0" err="1" smtClean="0">
                <a:solidFill>
                  <a:schemeClr val="accent1"/>
                </a:solidFill>
              </a:rPr>
              <a:t>Matlab</a:t>
            </a:r>
            <a:r>
              <a:rPr lang="en-US" altLang="zh-TW" dirty="0" smtClean="0">
                <a:solidFill>
                  <a:schemeClr val="accent1"/>
                </a:solidFill>
              </a:rPr>
              <a:t> Simulink.</a:t>
            </a:r>
          </a:p>
          <a:p>
            <a:r>
              <a:rPr lang="en-US" altLang="zh-TW" dirty="0" smtClean="0"/>
              <a:t>Topic 3:</a:t>
            </a:r>
          </a:p>
          <a:p>
            <a:pPr lvl="1"/>
            <a:r>
              <a:rPr lang="en-US" altLang="zh-TW" dirty="0" smtClean="0"/>
              <a:t>How to link the CAD files to ADAMS.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3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3058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Flow Chart : Basic Model</a:t>
            </a:r>
          </a:p>
        </p:txBody>
      </p:sp>
    </p:spTree>
    <p:extLst>
      <p:ext uri="{BB962C8B-B14F-4D97-AF65-F5344CB8AC3E}">
        <p14:creationId xmlns:p14="http://schemas.microsoft.com/office/powerpoint/2010/main" val="20116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Model Construction</a:t>
            </a:r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421444420"/>
              </p:ext>
            </p:extLst>
          </p:nvPr>
        </p:nvGraphicFramePr>
        <p:xfrm>
          <a:off x="360040" y="1332194"/>
          <a:ext cx="8388424" cy="5525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內容版面配置區 26"/>
          <p:cNvSpPr txBox="1">
            <a:spLocks/>
          </p:cNvSpPr>
          <p:nvPr/>
        </p:nvSpPr>
        <p:spPr>
          <a:xfrm>
            <a:off x="179512" y="1340768"/>
            <a:ext cx="8785101" cy="51124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chemeClr val="accent1"/>
                </a:solidFill>
                <a:ea typeface="新細明體" charset="-120"/>
              </a:rPr>
              <a:t>Flow Chart : Basic Model</a:t>
            </a:r>
          </a:p>
          <a:p>
            <a:pPr>
              <a:spcBef>
                <a:spcPct val="50000"/>
              </a:spcBef>
              <a:defRPr/>
            </a:pPr>
            <a:endParaRPr lang="en-US" altLang="zh-TW" dirty="0">
              <a:solidFill>
                <a:schemeClr val="accent1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53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</a:t>
            </a:r>
            <a:r>
              <a:rPr lang="en-US" altLang="zh-TW" dirty="0" err="1" smtClean="0"/>
              <a:t>Solidworks</a:t>
            </a:r>
            <a:r>
              <a:rPr lang="zh-TW" altLang="en-US" dirty="0" smtClean="0"/>
              <a:t>匯入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470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3602740" y="35791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375776" cy="313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55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330280" cy="540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4" y="4221088"/>
            <a:ext cx="194421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53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dirty="0">
                <a:ea typeface="新細明體" charset="-120"/>
                <a:cs typeface="Times New Roman" pitchFamily="18" charset="0"/>
              </a:rPr>
              <a:t>Model Import</a:t>
            </a:r>
            <a:endParaRPr lang="zh-TW" altLang="en-US" sz="5400" dirty="0" smtClean="0">
              <a:ea typeface="新細明體" charset="-120"/>
              <a:cs typeface="Times New Roman" pitchFamily="18" charset="0"/>
            </a:endParaRPr>
          </a:p>
        </p:txBody>
      </p:sp>
      <p:sp>
        <p:nvSpPr>
          <p:cNvPr id="4" name="內容版面配置區 26"/>
          <p:cNvSpPr txBox="1">
            <a:spLocks/>
          </p:cNvSpPr>
          <p:nvPr/>
        </p:nvSpPr>
        <p:spPr>
          <a:xfrm>
            <a:off x="785813" y="2060848"/>
            <a:ext cx="8178800" cy="439234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chemeClr val="accent1"/>
                </a:solidFill>
                <a:ea typeface="新細明體" charset="-120"/>
              </a:rPr>
              <a:t>File-&gt;Import…</a:t>
            </a:r>
            <a:endParaRPr lang="en-US" altLang="zh-TW" dirty="0">
              <a:solidFill>
                <a:schemeClr val="accent1"/>
              </a:solidFill>
              <a:ea typeface="新細明體" charset="-12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3" y="2872127"/>
            <a:ext cx="44291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/>
          <p:cNvSpPr/>
          <p:nvPr/>
        </p:nvSpPr>
        <p:spPr>
          <a:xfrm>
            <a:off x="1511027" y="2996952"/>
            <a:ext cx="32789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19511" y="4010640"/>
            <a:ext cx="1323563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70" y="3442648"/>
            <a:ext cx="44767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橢圓 8"/>
          <p:cNvSpPr/>
          <p:nvPr/>
        </p:nvSpPr>
        <p:spPr>
          <a:xfrm>
            <a:off x="5113584" y="4590568"/>
            <a:ext cx="682552" cy="566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524328" y="4010640"/>
            <a:ext cx="936104" cy="426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7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37" y="1052736"/>
            <a:ext cx="687799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3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958</TotalTime>
  <Words>321</Words>
  <Application>Microsoft Office PowerPoint</Application>
  <PresentationFormat>全屏显示(4:3)</PresentationFormat>
  <Paragraphs>76</Paragraphs>
  <Slides>22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標楷體</vt:lpstr>
      <vt:lpstr>微軟正黑體</vt:lpstr>
      <vt:lpstr>新細明體</vt:lpstr>
      <vt:lpstr>Calibri</vt:lpstr>
      <vt:lpstr>Constantia</vt:lpstr>
      <vt:lpstr>Times New Roman</vt:lpstr>
      <vt:lpstr>Wingdings 2</vt:lpstr>
      <vt:lpstr>流線</vt:lpstr>
      <vt:lpstr>ADAMS training Day 3</vt:lpstr>
      <vt:lpstr>Outline </vt:lpstr>
      <vt:lpstr>Topics</vt:lpstr>
      <vt:lpstr>Flow Chart : Basic Model</vt:lpstr>
      <vt:lpstr>Model Construction</vt:lpstr>
      <vt:lpstr>從Solidworks匯入</vt:lpstr>
      <vt:lpstr>PowerPoint 演示文稿</vt:lpstr>
      <vt:lpstr>Model Import</vt:lpstr>
      <vt:lpstr>PowerPoint 演示文稿</vt:lpstr>
      <vt:lpstr>Object Right click: Material selection</vt:lpstr>
      <vt:lpstr>PowerPoint 演示文稿</vt:lpstr>
      <vt:lpstr>Rotation</vt:lpstr>
      <vt:lpstr>Model Import / Add joint construction</vt:lpstr>
      <vt:lpstr>Between parts: Construction</vt:lpstr>
      <vt:lpstr>Between parts:  Joint construction(friction)</vt:lpstr>
      <vt:lpstr>Between parts:  Joint construction(spring / damper)</vt:lpstr>
      <vt:lpstr>Motion Construction</vt:lpstr>
      <vt:lpstr>Contact Construction</vt:lpstr>
      <vt:lpstr>Model Construction</vt:lpstr>
      <vt:lpstr>HW</vt:lpstr>
      <vt:lpstr>PowerPoint 演示文稿</vt:lpstr>
      <vt:lpstr>Solve s-function error problem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ADAMS training</dc:title>
  <dc:creator>Chang Chi Shun</dc:creator>
  <cp:lastModifiedBy>Jian-Hang Chen</cp:lastModifiedBy>
  <cp:revision>90</cp:revision>
  <dcterms:created xsi:type="dcterms:W3CDTF">2011-06-27T19:13:30Z</dcterms:created>
  <dcterms:modified xsi:type="dcterms:W3CDTF">2015-09-27T18:32:24Z</dcterms:modified>
</cp:coreProperties>
</file>