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63" r:id="rId3"/>
    <p:sldId id="273" r:id="rId4"/>
    <p:sldId id="306" r:id="rId5"/>
    <p:sldId id="310" r:id="rId6"/>
    <p:sldId id="307" r:id="rId7"/>
    <p:sldId id="328" r:id="rId8"/>
    <p:sldId id="330" r:id="rId9"/>
    <p:sldId id="329" r:id="rId10"/>
    <p:sldId id="338" r:id="rId11"/>
    <p:sldId id="339" r:id="rId12"/>
    <p:sldId id="337" r:id="rId13"/>
    <p:sldId id="333" r:id="rId14"/>
    <p:sldId id="336" r:id="rId15"/>
    <p:sldId id="341" r:id="rId16"/>
    <p:sldId id="309" r:id="rId17"/>
    <p:sldId id="315" r:id="rId18"/>
    <p:sldId id="319" r:id="rId19"/>
    <p:sldId id="311" r:id="rId20"/>
    <p:sldId id="316" r:id="rId21"/>
    <p:sldId id="317" r:id="rId22"/>
    <p:sldId id="323" r:id="rId23"/>
    <p:sldId id="312" r:id="rId24"/>
    <p:sldId id="324" r:id="rId25"/>
    <p:sldId id="326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8A8B-BCCA-4C9E-B855-558FD6E5ED36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00F6-D38A-43C9-BC16-E7C5B5A7DF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6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3584A2-17F9-4FB1-A14F-F0FAF6DA8A75}" type="datetimeFigureOut">
              <a:rPr lang="zh-TW" altLang="en-US" smtClean="0"/>
              <a:t>2015/9/28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75EBE9-E624-4801-92D3-C26C9C80BB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000" y="4654897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zh-CN" altLang="en-US" sz="4800" b="1"/>
              <a:t>陳劍航</a:t>
            </a:r>
            <a:endParaRPr lang="zh-TW" altLang="en-US" sz="4800" b="1" dirty="0"/>
          </a:p>
        </p:txBody>
      </p:sp>
      <p:sp>
        <p:nvSpPr>
          <p:cNvPr id="5" name="標題 1"/>
          <p:cNvSpPr>
            <a:spLocks noGrp="1"/>
          </p:cNvSpPr>
          <p:nvPr>
            <p:ph type="subTitle" idx="1"/>
          </p:nvPr>
        </p:nvSpPr>
        <p:spPr>
          <a:xfrm>
            <a:off x="381000" y="1866528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ADAMS training Day 2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8252"/>
            <a:ext cx="8290320" cy="525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99838" y="692696"/>
            <a:ext cx="5826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0000"/>
                </a:solidFill>
              </a:rPr>
              <a:t>讓</a:t>
            </a:r>
            <a:r>
              <a:rPr lang="en-US" altLang="zh-TW" sz="2600" dirty="0" smtClean="0">
                <a:solidFill>
                  <a:srgbClr val="FF0000"/>
                </a:solidFill>
              </a:rPr>
              <a:t>variable </a:t>
            </a:r>
            <a:r>
              <a:rPr lang="zh-TW" altLang="en-US" sz="2600" dirty="0" smtClean="0">
                <a:solidFill>
                  <a:srgbClr val="FF0000"/>
                </a:solidFill>
              </a:rPr>
              <a:t>成為 </a:t>
            </a:r>
            <a:r>
              <a:rPr lang="en-US" altLang="zh-TW" sz="2600" dirty="0" smtClean="0">
                <a:solidFill>
                  <a:srgbClr val="FF0000"/>
                </a:solidFill>
              </a:rPr>
              <a:t>input plant </a:t>
            </a:r>
            <a:r>
              <a:rPr lang="zh-TW" altLang="en-US" sz="2600" dirty="0" smtClean="0">
                <a:solidFill>
                  <a:srgbClr val="FF0000"/>
                </a:solidFill>
              </a:rPr>
              <a:t>內的子成員</a:t>
            </a:r>
          </a:p>
        </p:txBody>
      </p:sp>
    </p:spTree>
    <p:extLst>
      <p:ext uri="{BB962C8B-B14F-4D97-AF65-F5344CB8AC3E}">
        <p14:creationId xmlns:p14="http://schemas.microsoft.com/office/powerpoint/2010/main" val="31918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99170" cy="54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09435" y="432276"/>
            <a:ext cx="4244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dirty="0" smtClean="0">
                <a:solidFill>
                  <a:srgbClr val="FF0000"/>
                </a:solidFill>
              </a:rPr>
              <a:t>variable name </a:t>
            </a:r>
            <a:r>
              <a:rPr lang="zh-TW" altLang="en-US" sz="2600" dirty="0" smtClean="0">
                <a:solidFill>
                  <a:srgbClr val="FF0000"/>
                </a:solidFill>
              </a:rPr>
              <a:t>填入  </a:t>
            </a:r>
            <a:r>
              <a:rPr lang="en-US" altLang="zh-TW" sz="2600" dirty="0" smtClean="0">
                <a:solidFill>
                  <a:srgbClr val="FF0000"/>
                </a:solidFill>
              </a:rPr>
              <a:t>torque1 </a:t>
            </a:r>
            <a:endParaRPr lang="zh-TW" altLang="en-US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6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Step 2 : </a:t>
            </a:r>
            <a:r>
              <a:rPr lang="zh-TW" altLang="en-US" dirty="0"/>
              <a:t>變數與力元素</a:t>
            </a:r>
            <a:r>
              <a:rPr lang="zh-TW" altLang="en-US" dirty="0" smtClean="0"/>
              <a:t>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設定力矩的大小由變數來決定，</a:t>
            </a:r>
            <a:r>
              <a:rPr lang="en-US" altLang="zh-TW" dirty="0"/>
              <a:t>Modify</a:t>
            </a:r>
            <a:r>
              <a:rPr lang="zh-TW" altLang="en-US" dirty="0"/>
              <a:t>力矩</a:t>
            </a:r>
            <a:r>
              <a:rPr lang="en-US" altLang="zh-TW" dirty="0"/>
              <a:t>1</a:t>
            </a:r>
            <a:r>
              <a:rPr lang="zh-TW" altLang="en-US" dirty="0"/>
              <a:t>，點選</a:t>
            </a:r>
            <a:r>
              <a:rPr lang="en-US" altLang="zh-TW" dirty="0" smtClean="0"/>
              <a:t>Function</a:t>
            </a:r>
            <a:r>
              <a:rPr lang="zh-TW" altLang="en-US" dirty="0"/>
              <a:t>旁的</a:t>
            </a:r>
            <a:r>
              <a:rPr lang="en-US" altLang="zh-TW" dirty="0" smtClean="0"/>
              <a:t>Function </a:t>
            </a:r>
            <a:r>
              <a:rPr lang="en-US" altLang="zh-TW" dirty="0"/>
              <a:t>Builder</a:t>
            </a:r>
            <a:r>
              <a:rPr lang="zh-TW" altLang="en-US" dirty="0"/>
              <a:t>選項，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0436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79712" y="341322"/>
            <a:ext cx="49054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FF0000"/>
                </a:solidFill>
              </a:rPr>
              <a:t>將力與變數做</a:t>
            </a:r>
            <a:r>
              <a:rPr lang="zh-TW" altLang="en-US" sz="2600" dirty="0" smtClean="0">
                <a:solidFill>
                  <a:srgbClr val="FF0000"/>
                </a:solidFill>
              </a:rPr>
              <a:t>連結    點</a:t>
            </a:r>
            <a:r>
              <a:rPr lang="en-US" altLang="zh-TW" sz="2600" dirty="0" smtClean="0">
                <a:solidFill>
                  <a:srgbClr val="FF0000"/>
                </a:solidFill>
              </a:rPr>
              <a:t>function 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endParaRPr lang="zh-TW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090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591506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1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4" y="1340768"/>
            <a:ext cx="7760625" cy="514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75371" y="476672"/>
            <a:ext cx="4435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0000"/>
                </a:solidFill>
              </a:rPr>
              <a:t>填入</a:t>
            </a:r>
            <a:r>
              <a:rPr lang="en-US" altLang="zh-TW" sz="2600" dirty="0" smtClean="0">
                <a:solidFill>
                  <a:srgbClr val="FF0000"/>
                </a:solidFill>
              </a:rPr>
              <a:t>plant</a:t>
            </a:r>
            <a:r>
              <a:rPr lang="zh-TW" altLang="en-US" sz="2600" dirty="0" smtClean="0">
                <a:solidFill>
                  <a:srgbClr val="FF0000"/>
                </a:solidFill>
              </a:rPr>
              <a:t>名稱  與第幾個變數</a:t>
            </a:r>
          </a:p>
        </p:txBody>
      </p:sp>
    </p:spTree>
    <p:extLst>
      <p:ext uri="{BB962C8B-B14F-4D97-AF65-F5344CB8AC3E}">
        <p14:creationId xmlns:p14="http://schemas.microsoft.com/office/powerpoint/2010/main" val="340586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Step 3 : </a:t>
            </a:r>
            <a:r>
              <a:rPr lang="zh-TW" altLang="en-US" dirty="0"/>
              <a:t>開啟</a:t>
            </a:r>
            <a:r>
              <a:rPr lang="en-US" altLang="zh-TW" dirty="0"/>
              <a:t>ADAMS/control</a:t>
            </a:r>
            <a:r>
              <a:rPr lang="zh-TW" altLang="en-US" dirty="0"/>
              <a:t>外掛及匯出</a:t>
            </a:r>
            <a:r>
              <a:rPr lang="en-US" altLang="zh-TW" dirty="0" err="1"/>
              <a:t>Matlab</a:t>
            </a:r>
            <a:r>
              <a:rPr lang="zh-TW" altLang="en-US" dirty="0"/>
              <a:t>可讀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啟動外掛的</a:t>
            </a:r>
            <a:r>
              <a:rPr lang="zh-TW" altLang="en-US" dirty="0" smtClean="0"/>
              <a:t>方式</a:t>
            </a:r>
            <a:r>
              <a:rPr lang="zh-TW" altLang="en-US" dirty="0"/>
              <a:t>如下步驟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load </a:t>
            </a:r>
            <a:r>
              <a:rPr lang="zh-TW" altLang="en-US" dirty="0"/>
              <a:t>外掛後，</a:t>
            </a:r>
            <a:r>
              <a:rPr lang="zh-TW" altLang="en-US" dirty="0" smtClean="0"/>
              <a:t>在表單上就</a:t>
            </a:r>
            <a:r>
              <a:rPr lang="zh-TW" altLang="en-US" dirty="0"/>
              <a:t>會</a:t>
            </a:r>
            <a:r>
              <a:rPr lang="zh-TW" altLang="en-US" dirty="0" smtClean="0"/>
              <a:t>出現 </a:t>
            </a:r>
            <a:r>
              <a:rPr lang="en-US" altLang="zh-TW" dirty="0" smtClean="0"/>
              <a:t>Controls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31315" y="3010600"/>
            <a:ext cx="73810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7" y="5733256"/>
            <a:ext cx="2886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051336" y="6272635"/>
            <a:ext cx="62203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" y="2132856"/>
            <a:ext cx="1602537" cy="27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41" y="1521626"/>
            <a:ext cx="3550352" cy="31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547600" y="3142971"/>
            <a:ext cx="62203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3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zh-TW" altLang="zh-TW" dirty="0"/>
              <a:t>接著我們</a:t>
            </a:r>
            <a:r>
              <a:rPr lang="zh-TW" altLang="zh-TW" dirty="0" smtClean="0"/>
              <a:t>將模型</a:t>
            </a:r>
            <a:r>
              <a:rPr lang="zh-TW" altLang="en-US" dirty="0" smtClean="0"/>
              <a:t>輸出</a:t>
            </a:r>
            <a:r>
              <a:rPr lang="zh-TW" altLang="zh-TW" dirty="0" smtClean="0"/>
              <a:t>成</a:t>
            </a:r>
            <a:r>
              <a:rPr lang="en-US" altLang="zh-TW" dirty="0" err="1" smtClean="0"/>
              <a:t>Matlab</a:t>
            </a:r>
            <a:r>
              <a:rPr lang="zh-TW" altLang="zh-TW" dirty="0" smtClean="0"/>
              <a:t>格式</a:t>
            </a:r>
            <a:r>
              <a:rPr lang="zh-TW" altLang="en-US" dirty="0" smtClean="0"/>
              <a:t>檔</a:t>
            </a:r>
            <a:r>
              <a:rPr lang="en-US" altLang="zh-TW" dirty="0" smtClean="0"/>
              <a:t>!                                     </a:t>
            </a:r>
            <a:r>
              <a:rPr lang="zh-TW" altLang="zh-TW" dirty="0"/>
              <a:t>首先</a:t>
            </a:r>
            <a:r>
              <a:rPr lang="zh-TW" altLang="zh-TW" dirty="0" smtClean="0"/>
              <a:t>選取</a:t>
            </a:r>
            <a:r>
              <a:rPr lang="en-US" altLang="zh-TW" dirty="0" smtClean="0"/>
              <a:t>Controls-</a:t>
            </a:r>
            <a:r>
              <a:rPr lang="en-US" altLang="zh-TW" dirty="0"/>
              <a:t>&gt;plant </a:t>
            </a:r>
            <a:r>
              <a:rPr lang="en-US" altLang="zh-TW" dirty="0" smtClean="0"/>
              <a:t>export</a:t>
            </a:r>
            <a:endParaRPr lang="en-US" altLang="zh-TW" dirty="0"/>
          </a:p>
          <a:p>
            <a:r>
              <a:rPr lang="zh-TW" altLang="zh-TW" dirty="0"/>
              <a:t>將出現如下之對話框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97" y="2681536"/>
            <a:ext cx="48271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012999" y="3905932"/>
            <a:ext cx="116810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4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75280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最後將</a:t>
            </a:r>
            <a:r>
              <a:rPr lang="en-US" altLang="zh-TW" dirty="0" smtClean="0"/>
              <a:t>Control package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MATLAB</a:t>
            </a:r>
            <a:r>
              <a:rPr lang="zh-TW" altLang="en-US" dirty="0" smtClean="0"/>
              <a:t>後，即可</a:t>
            </a:r>
            <a:r>
              <a:rPr lang="en-US" altLang="zh-TW" dirty="0" smtClean="0"/>
              <a:t>Export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當完成</a:t>
            </a:r>
            <a:r>
              <a:rPr lang="en-US" altLang="zh-TW" dirty="0" smtClean="0"/>
              <a:t>Step 3</a:t>
            </a:r>
            <a:r>
              <a:rPr lang="zh-TW" altLang="en-US" dirty="0" smtClean="0"/>
              <a:t>的</a:t>
            </a:r>
            <a:r>
              <a:rPr lang="zh-TW" altLang="en-US" dirty="0"/>
              <a:t>步驟後，建構的模型已經成功的轉成</a:t>
            </a:r>
            <a:r>
              <a:rPr lang="en-US" altLang="zh-TW" dirty="0" err="1"/>
              <a:t>Matlab</a:t>
            </a:r>
            <a:r>
              <a:rPr lang="zh-TW" altLang="en-US" dirty="0"/>
              <a:t>可讀取的</a:t>
            </a:r>
            <a:r>
              <a:rPr lang="zh-TW" altLang="en-US" dirty="0" smtClean="0"/>
              <a:t>形式。</a:t>
            </a:r>
            <a:endParaRPr lang="zh-TW" altLang="en-US" dirty="0"/>
          </a:p>
          <a:p>
            <a:r>
              <a:rPr lang="zh-TW" altLang="en-US" dirty="0"/>
              <a:t>成功的</a:t>
            </a:r>
            <a:r>
              <a:rPr lang="en-US" altLang="zh-TW" dirty="0"/>
              <a:t>plant export</a:t>
            </a:r>
            <a:r>
              <a:rPr lang="zh-TW" altLang="en-US" dirty="0"/>
              <a:t>將產生</a:t>
            </a:r>
            <a:r>
              <a:rPr lang="en-US" altLang="zh-TW" dirty="0"/>
              <a:t>3</a:t>
            </a:r>
            <a:r>
              <a:rPr lang="zh-TW" altLang="en-US" dirty="0"/>
              <a:t>個</a:t>
            </a:r>
            <a:r>
              <a:rPr lang="zh-TW" altLang="en-US" dirty="0" smtClean="0"/>
              <a:t>檔案”</a:t>
            </a:r>
            <a:r>
              <a:rPr lang="en-US" altLang="zh-TW" dirty="0" smtClean="0"/>
              <a:t>ad_2_csd.adm</a:t>
            </a:r>
            <a:r>
              <a:rPr lang="en-US" altLang="zh-TW" dirty="0"/>
              <a:t>”</a:t>
            </a:r>
            <a:r>
              <a:rPr lang="zh-TW" altLang="en-US" dirty="0" smtClean="0"/>
              <a:t>、”</a:t>
            </a:r>
            <a:r>
              <a:rPr lang="en-US" altLang="zh-TW" dirty="0"/>
              <a:t> ad_2_csd</a:t>
            </a:r>
            <a:r>
              <a:rPr lang="en-US" altLang="zh-TW" dirty="0" smtClean="0"/>
              <a:t>.cmd</a:t>
            </a:r>
            <a:r>
              <a:rPr lang="en-US" altLang="zh-TW" dirty="0"/>
              <a:t>”</a:t>
            </a:r>
            <a:r>
              <a:rPr lang="zh-TW" altLang="en-US" dirty="0" smtClean="0"/>
              <a:t>、”</a:t>
            </a:r>
            <a:r>
              <a:rPr lang="en-US" altLang="zh-TW" dirty="0"/>
              <a:t> ad_2_csd</a:t>
            </a:r>
            <a:r>
              <a:rPr lang="en-US" altLang="zh-TW" dirty="0" smtClean="0"/>
              <a:t>.m</a:t>
            </a:r>
            <a:r>
              <a:rPr lang="en-US" altLang="zh-TW" dirty="0"/>
              <a:t>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請</a:t>
            </a:r>
            <a:r>
              <a:rPr lang="zh-TW" altLang="en-US" dirty="0"/>
              <a:t>務必</a:t>
            </a:r>
            <a:r>
              <a:rPr lang="zh-TW" altLang="en-US" dirty="0" smtClean="0"/>
              <a:t>檢查。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99011" y="2060979"/>
            <a:ext cx="1889623" cy="23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84" y="5794751"/>
            <a:ext cx="4181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3" y="1124744"/>
            <a:ext cx="3010274" cy="26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50505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Step 4 : </a:t>
            </a:r>
            <a:r>
              <a:rPr lang="zh-TW" altLang="en-US" dirty="0"/>
              <a:t>在</a:t>
            </a:r>
            <a:r>
              <a:rPr lang="en-US" altLang="zh-TW" dirty="0" err="1"/>
              <a:t>Matlab</a:t>
            </a:r>
            <a:r>
              <a:rPr lang="en-US" altLang="zh-TW" dirty="0"/>
              <a:t> Simulink</a:t>
            </a:r>
            <a:r>
              <a:rPr lang="zh-TW" altLang="en-US" dirty="0"/>
              <a:t>下完成</a:t>
            </a:r>
            <a:r>
              <a:rPr lang="zh-TW" altLang="en-US" dirty="0" smtClean="0"/>
              <a:t>控制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/>
              <a:t>打開</a:t>
            </a:r>
            <a:r>
              <a:rPr lang="en-US" altLang="zh-TW" dirty="0" err="1"/>
              <a:t>Matlab</a:t>
            </a:r>
            <a:r>
              <a:rPr lang="zh-TW" altLang="zh-TW" dirty="0"/>
              <a:t>後將工作目錄指向上一步驟產生之檔案目錄接著</a:t>
            </a:r>
            <a:r>
              <a:rPr lang="zh-TW" altLang="zh-TW" dirty="0" smtClean="0"/>
              <a:t>執行</a:t>
            </a:r>
            <a:r>
              <a:rPr lang="en-US" altLang="zh-TW" dirty="0"/>
              <a:t>ad_2_csd</a:t>
            </a:r>
            <a:r>
              <a:rPr lang="en-US" altLang="zh-TW" dirty="0" smtClean="0"/>
              <a:t>.m</a:t>
            </a:r>
            <a:r>
              <a:rPr lang="zh-TW" altLang="zh-TW" dirty="0"/>
              <a:t>這個檔，將出現如下之畫面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zh-TW" dirty="0"/>
              <a:t>表示</a:t>
            </a:r>
            <a:r>
              <a:rPr lang="en-US" altLang="zh-TW" dirty="0"/>
              <a:t>ADAMS</a:t>
            </a:r>
            <a:r>
              <a:rPr lang="zh-TW" altLang="zh-TW" dirty="0"/>
              <a:t>變數已成功的讀取，檢查輸入輸出變數是否與在</a:t>
            </a:r>
            <a:r>
              <a:rPr lang="en-US" altLang="zh-TW" dirty="0"/>
              <a:t>ADAMS</a:t>
            </a:r>
            <a:r>
              <a:rPr lang="zh-TW" altLang="zh-TW" dirty="0"/>
              <a:t>中定義相同。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174102" cy="17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2800" dirty="0"/>
              <a:t>Topics</a:t>
            </a:r>
          </a:p>
          <a:p>
            <a:r>
              <a:rPr lang="en-US" altLang="zh-TW" sz="2800" dirty="0"/>
              <a:t>Why </a:t>
            </a:r>
            <a:r>
              <a:rPr lang="en-US" altLang="zh-TW" sz="2800" dirty="0" smtClean="0"/>
              <a:t>connect ADAMS with </a:t>
            </a:r>
            <a:r>
              <a:rPr lang="en-US" altLang="zh-TW" sz="2800" dirty="0" err="1" smtClean="0"/>
              <a:t>Matlab</a:t>
            </a:r>
            <a:r>
              <a:rPr lang="en-US" altLang="zh-TW" sz="2800" dirty="0" smtClean="0"/>
              <a:t> ?</a:t>
            </a:r>
          </a:p>
          <a:p>
            <a:r>
              <a:rPr lang="en-US" altLang="zh-TW" sz="2800" dirty="0" smtClean="0"/>
              <a:t>ADAMS/control </a:t>
            </a:r>
            <a:r>
              <a:rPr lang="zh-TW" altLang="zh-TW" sz="2800" dirty="0" smtClean="0"/>
              <a:t>控制</a:t>
            </a:r>
            <a:r>
              <a:rPr lang="zh-TW" altLang="zh-TW" sz="2800" dirty="0"/>
              <a:t>模型</a:t>
            </a:r>
            <a:r>
              <a:rPr lang="zh-TW" altLang="zh-TW" sz="2800" dirty="0" smtClean="0"/>
              <a:t>輸出</a:t>
            </a:r>
            <a:endParaRPr lang="en-US" altLang="zh-TW" sz="2800" dirty="0"/>
          </a:p>
          <a:p>
            <a:pPr lvl="1"/>
            <a:r>
              <a:rPr lang="en-US" altLang="zh-TW" dirty="0" smtClean="0"/>
              <a:t>Step 1 </a:t>
            </a:r>
            <a:r>
              <a:rPr lang="en-US" altLang="zh-TW" smtClean="0"/>
              <a:t>:  </a:t>
            </a:r>
            <a:r>
              <a:rPr lang="zh-TW" altLang="en-US" smtClean="0"/>
              <a:t>建立</a:t>
            </a:r>
            <a:r>
              <a:rPr lang="zh-TW" altLang="en-US" dirty="0" smtClean="0"/>
              <a:t>輸入變數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 2 : </a:t>
            </a:r>
            <a:r>
              <a:rPr lang="zh-TW" altLang="en-US" dirty="0" smtClean="0"/>
              <a:t>變數與力元素連結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 3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dirty="0"/>
              <a:t>開啟</a:t>
            </a:r>
            <a:r>
              <a:rPr lang="en-US" altLang="zh-TW" dirty="0"/>
              <a:t>ADAMS/control</a:t>
            </a:r>
            <a:r>
              <a:rPr lang="zh-TW" altLang="en-US" dirty="0" smtClean="0"/>
              <a:t>外掛及匯出</a:t>
            </a:r>
            <a:r>
              <a:rPr lang="en-US" altLang="zh-TW" dirty="0" err="1" smtClean="0"/>
              <a:t>Matlab</a:t>
            </a:r>
            <a:r>
              <a:rPr lang="zh-TW" altLang="en-US" dirty="0" smtClean="0"/>
              <a:t>可讀檔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 4 : 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 Simulink</a:t>
            </a:r>
            <a:r>
              <a:rPr lang="zh-TW" altLang="en-US" dirty="0" smtClean="0"/>
              <a:t>下完成控制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 5 : Import</a:t>
            </a:r>
            <a:r>
              <a:rPr lang="zh-TW" altLang="en-US" dirty="0" smtClean="0"/>
              <a:t>模擬結果回</a:t>
            </a:r>
            <a:r>
              <a:rPr lang="en-US" altLang="zh-TW" dirty="0" smtClean="0"/>
              <a:t>ADAMS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r>
              <a:rPr lang="en-US" altLang="zh-TW" sz="2800" dirty="0"/>
              <a:t>Homework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9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zh-TW" altLang="zh-TW" dirty="0"/>
              <a:t>在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 command windows</a:t>
            </a:r>
            <a:r>
              <a:rPr lang="zh-TW" altLang="zh-TW" dirty="0" smtClean="0"/>
              <a:t>中</a:t>
            </a:r>
            <a:r>
              <a:rPr lang="zh-TW" altLang="en-US" dirty="0"/>
              <a:t>輸</a:t>
            </a:r>
            <a:r>
              <a:rPr lang="zh-TW" altLang="zh-TW" dirty="0" smtClean="0"/>
              <a:t>入</a:t>
            </a:r>
            <a:r>
              <a:rPr lang="en-US" altLang="zh-TW" dirty="0"/>
              <a:t>”</a:t>
            </a:r>
            <a:r>
              <a:rPr lang="en-US" altLang="zh-TW" dirty="0" err="1"/>
              <a:t>adams_sys</a:t>
            </a:r>
            <a:r>
              <a:rPr lang="en-US" altLang="zh-TW" dirty="0"/>
              <a:t>”</a:t>
            </a:r>
            <a:r>
              <a:rPr lang="zh-TW" altLang="zh-TW" dirty="0"/>
              <a:t>會產生如下之視窗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2375"/>
            <a:ext cx="4130716" cy="407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新開</a:t>
            </a:r>
            <a:r>
              <a:rPr lang="zh-TW" altLang="en-US" dirty="0" smtClean="0"/>
              <a:t>一個</a:t>
            </a:r>
            <a:r>
              <a:rPr lang="en-US" altLang="zh-TW" dirty="0" smtClean="0"/>
              <a:t>Simulink</a:t>
            </a:r>
            <a:r>
              <a:rPr lang="zh-TW" altLang="zh-TW" dirty="0"/>
              <a:t>視窗，</a:t>
            </a:r>
            <a:r>
              <a:rPr lang="zh-TW" altLang="zh-TW" dirty="0" smtClean="0"/>
              <a:t>將</a:t>
            </a:r>
            <a:r>
              <a:rPr lang="zh-TW" altLang="en-US" dirty="0" smtClean="0"/>
              <a:t>橘</a:t>
            </a:r>
            <a:r>
              <a:rPr lang="zh-TW" altLang="zh-TW" dirty="0" smtClean="0"/>
              <a:t>色</a:t>
            </a:r>
            <a:r>
              <a:rPr lang="zh-TW" altLang="zh-TW" dirty="0"/>
              <a:t>的</a:t>
            </a:r>
            <a:r>
              <a:rPr lang="en-US" altLang="zh-TW" dirty="0" err="1"/>
              <a:t>adams_sub</a:t>
            </a:r>
            <a:r>
              <a:rPr lang="zh-TW" altLang="zh-TW" dirty="0"/>
              <a:t>複製或拖曳到</a:t>
            </a:r>
            <a:r>
              <a:rPr lang="zh-TW" altLang="zh-TW" dirty="0" smtClean="0"/>
              <a:t>新</a:t>
            </a:r>
            <a:r>
              <a:rPr lang="en-US" altLang="zh-TW" dirty="0" smtClean="0"/>
              <a:t>Simulink</a:t>
            </a:r>
            <a:r>
              <a:rPr lang="zh-TW" altLang="zh-TW" dirty="0" smtClean="0"/>
              <a:t>視窗</a:t>
            </a:r>
            <a:r>
              <a:rPr lang="zh-TW" altLang="en-US" dirty="0" smtClean="0"/>
              <a:t>上。</a:t>
            </a:r>
            <a:endParaRPr lang="en-US" altLang="zh-TW" dirty="0" smtClean="0"/>
          </a:p>
          <a:p>
            <a:r>
              <a:rPr lang="zh-TW" altLang="en-US" dirty="0" smtClean="0"/>
              <a:t>將模擬時間</a:t>
            </a:r>
            <a:r>
              <a:rPr lang="en-US" altLang="zh-TW" dirty="0" smtClean="0"/>
              <a:t>(stop time)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(sec)</a:t>
            </a:r>
            <a:r>
              <a:rPr lang="zh-TW" altLang="en-US" dirty="0" smtClean="0"/>
              <a:t>嘗試模擬看看系統是否會有問題。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如無問題，即可進行控制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FF0000"/>
                </a:solidFill>
              </a:rPr>
              <a:t>模擬過程如發現</a:t>
            </a:r>
            <a:r>
              <a:rPr lang="en-US" altLang="zh-TW" sz="1800" dirty="0" err="1" smtClean="0">
                <a:solidFill>
                  <a:srgbClr val="FF0000"/>
                </a:solidFill>
              </a:rPr>
              <a:t>adams_sub</a:t>
            </a:r>
            <a:r>
              <a:rPr lang="zh-TW" altLang="en-US" sz="1800" dirty="0" smtClean="0">
                <a:solidFill>
                  <a:srgbClr val="FF0000"/>
                </a:solidFill>
              </a:rPr>
              <a:t>子系統中出現錯誤，可以重新開啟</a:t>
            </a:r>
            <a:r>
              <a:rPr lang="en-US" altLang="zh-TW" sz="1800" dirty="0" err="1" smtClean="0">
                <a:solidFill>
                  <a:srgbClr val="FF0000"/>
                </a:solidFill>
              </a:rPr>
              <a:t>Matlab</a:t>
            </a:r>
            <a:r>
              <a:rPr lang="zh-TW" altLang="en-US" sz="1800" dirty="0" smtClean="0">
                <a:solidFill>
                  <a:srgbClr val="FF0000"/>
                </a:solidFill>
              </a:rPr>
              <a:t>，重複</a:t>
            </a:r>
            <a:r>
              <a:rPr lang="en-US" altLang="zh-TW" sz="1800" dirty="0" smtClean="0">
                <a:solidFill>
                  <a:srgbClr val="FF0000"/>
                </a:solidFill>
              </a:rPr>
              <a:t>Step 4</a:t>
            </a:r>
            <a:r>
              <a:rPr lang="zh-TW" altLang="en-US" sz="1800" dirty="0" smtClean="0">
                <a:solidFill>
                  <a:srgbClr val="FF0000"/>
                </a:solidFill>
              </a:rPr>
              <a:t>，若還是有問題，則必須先將</a:t>
            </a:r>
            <a:r>
              <a:rPr lang="en-US" altLang="zh-TW" sz="1800" dirty="0" smtClean="0">
                <a:solidFill>
                  <a:srgbClr val="FF0000"/>
                </a:solidFill>
              </a:rPr>
              <a:t>ADAMS</a:t>
            </a:r>
            <a:r>
              <a:rPr lang="zh-TW" altLang="en-US" sz="1800" dirty="0" smtClean="0">
                <a:solidFill>
                  <a:srgbClr val="FF0000"/>
                </a:solidFill>
              </a:rPr>
              <a:t>匯出的所有檔案砍掉，再重新匯出新的</a:t>
            </a:r>
            <a:r>
              <a:rPr lang="en-US" altLang="zh-TW" sz="1800" dirty="0" smtClean="0">
                <a:solidFill>
                  <a:srgbClr val="FF0000"/>
                </a:solidFill>
              </a:rPr>
              <a:t>.m</a:t>
            </a:r>
            <a:r>
              <a:rPr lang="zh-TW" altLang="en-US" sz="1800" dirty="0" smtClean="0">
                <a:solidFill>
                  <a:srgbClr val="FF0000"/>
                </a:solidFill>
              </a:rPr>
              <a:t>檔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  <a:endParaRPr lang="en-US" altLang="zh-TW" sz="18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8" y="2564904"/>
            <a:ext cx="3456384" cy="2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2161"/>
            <a:ext cx="4021360" cy="26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579296" cy="5343872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下圖是利用簡單的</a:t>
                </a:r>
                <a:r>
                  <a:rPr lang="en-US" altLang="zh-TW" dirty="0" smtClean="0"/>
                  <a:t>PD</a:t>
                </a:r>
                <a:r>
                  <a:rPr lang="zh-TW" altLang="en-US" dirty="0" smtClean="0"/>
                  <a:t> </a:t>
                </a:r>
                <a:r>
                  <a:rPr lang="en-US" altLang="zh-TW" dirty="0" err="1" smtClean="0"/>
                  <a:t>control+Gravity</a:t>
                </a:r>
                <a:r>
                  <a:rPr lang="en-US" altLang="zh-TW" dirty="0"/>
                  <a:t> of </a:t>
                </a:r>
                <a:r>
                  <a:rPr lang="en-US" altLang="zh-TW" dirty="0" smtClean="0"/>
                  <a:t>compensation</a:t>
                </a:r>
                <a:r>
                  <a:rPr lang="zh-TW" altLang="en-US" dirty="0" smtClean="0"/>
                  <a:t>的模擬結果</a:t>
                </a:r>
                <a:endParaRPr lang="en-US" altLang="zh-TW" dirty="0" smtClean="0"/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zh-TW" altLang="en-US"/>
                                <m:t>Reference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Angle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 1: </m:t>
                              </m:r>
                              <m:r>
                                <a:rPr lang="zh-TW" altLang="en-US" i="0">
                                  <a:latin typeface="Cambria Math"/>
                                </a:rPr>
                                <m:t>20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i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zh-TW" altLang="en-US" i="0">
                                  <a:latin typeface="Cambria Math"/>
                                </a:rPr>
                                <m:t>(0.5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i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mr>
                      <m:mr>
                        <m:e>
                          <m:d>
                            <m:dPr>
                              <m:begChr m:val="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zh-TW" altLang="en-US"/>
                                <m:t>Reference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Angle</m:t>
                              </m:r>
                              <m:r>
                                <m:rPr>
                                  <m:nor/>
                                </m:rPr>
                                <a:rPr lang="zh-TW" altLang="en-US"/>
                                <m:t> 2: </m:t>
                              </m:r>
                              <m:r>
                                <a:rPr lang="zh-TW" altLang="en-US" i="0">
                                  <a:latin typeface="Cambria Math"/>
                                </a:rPr>
                                <m:t>−20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i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zh-TW" altLang="en-US" i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zh-TW" altLang="en-US" i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mr>
                    </m:m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579296" cy="5343872"/>
              </a:xfrm>
              <a:blipFill rotWithShape="1">
                <a:blip r:embed="rId2"/>
                <a:stretch>
                  <a:fillRect l="-853" t="-1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8211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44" y="4107929"/>
            <a:ext cx="2714429" cy="24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756063" cy="25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Step 5 : Import</a:t>
            </a:r>
            <a:r>
              <a:rPr lang="zh-TW" altLang="en-US" dirty="0"/>
              <a:t>模擬結果回</a:t>
            </a:r>
            <a:r>
              <a:rPr lang="en-US" altLang="zh-TW" dirty="0"/>
              <a:t>ADAMS</a:t>
            </a:r>
            <a:r>
              <a:rPr lang="zh-TW" altLang="en-US" dirty="0" smtClean="0"/>
              <a:t>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當模擬完成後，會產生</a:t>
            </a:r>
            <a:r>
              <a:rPr lang="en-US" altLang="zh-TW" dirty="0"/>
              <a:t>.</a:t>
            </a:r>
            <a:r>
              <a:rPr lang="en-US" altLang="zh-TW" dirty="0" err="1"/>
              <a:t>gra</a:t>
            </a:r>
            <a:r>
              <a:rPr lang="zh-TW" altLang="zh-TW" dirty="0" smtClean="0"/>
              <a:t>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我們</a:t>
            </a:r>
            <a:r>
              <a:rPr lang="zh-TW" altLang="zh-TW" dirty="0"/>
              <a:t>可將</a:t>
            </a:r>
            <a:r>
              <a:rPr lang="en-US" altLang="zh-TW" dirty="0"/>
              <a:t>.</a:t>
            </a:r>
            <a:r>
              <a:rPr lang="en-US" altLang="zh-TW" dirty="0" err="1"/>
              <a:t>gra</a:t>
            </a:r>
            <a:r>
              <a:rPr lang="zh-TW" altLang="zh-TW" dirty="0"/>
              <a:t>檔在</a:t>
            </a:r>
            <a:r>
              <a:rPr lang="zh-TW" altLang="zh-TW" dirty="0" smtClean="0"/>
              <a:t>開啟的</a:t>
            </a:r>
            <a:r>
              <a:rPr lang="en-US" altLang="zh-TW" dirty="0"/>
              <a:t>ADAMS</a:t>
            </a:r>
            <a:r>
              <a:rPr lang="zh-TW" altLang="zh-TW" dirty="0" smtClean="0"/>
              <a:t>模型</a:t>
            </a:r>
            <a:r>
              <a:rPr lang="zh-TW" altLang="en-US" dirty="0"/>
              <a:t>中</a:t>
            </a:r>
            <a:r>
              <a:rPr lang="en-US" altLang="zh-TW" dirty="0" smtClean="0"/>
              <a:t>import</a:t>
            </a:r>
            <a:r>
              <a:rPr lang="zh-TW" altLang="zh-TW" dirty="0"/>
              <a:t>進去，在</a:t>
            </a:r>
            <a:r>
              <a:rPr lang="en-US" altLang="zh-TW" dirty="0" err="1"/>
              <a:t>PostProcessor</a:t>
            </a:r>
            <a:r>
              <a:rPr lang="zh-TW" altLang="zh-TW" dirty="0"/>
              <a:t>中觀看模擬</a:t>
            </a:r>
            <a:r>
              <a:rPr lang="zh-TW" altLang="zh-TW" dirty="0" smtClean="0"/>
              <a:t>結果</a:t>
            </a:r>
            <a:r>
              <a:rPr lang="en-US" altLang="zh-TW" dirty="0"/>
              <a:t>(</a:t>
            </a:r>
            <a:r>
              <a:rPr lang="zh-TW" altLang="zh-TW" dirty="0" smtClean="0"/>
              <a:t>動畫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</a:t>
            </a:r>
            <a:r>
              <a:rPr lang="en-US" altLang="zh-TW" dirty="0"/>
              <a:t> </a:t>
            </a:r>
            <a:endParaRPr lang="zh-TW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0" y="4535511"/>
            <a:ext cx="714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1746"/>
            <a:ext cx="3104808" cy="11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9776"/>
            <a:ext cx="3860840" cy="236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296425" y="4000073"/>
            <a:ext cx="2780720" cy="625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758600" y="4869160"/>
            <a:ext cx="338075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258875" y="4869160"/>
            <a:ext cx="338075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" y="332656"/>
            <a:ext cx="795197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95197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將上次的倒單擺作業，</a:t>
            </a:r>
            <a:r>
              <a:rPr lang="zh-TW" altLang="en-US" dirty="0"/>
              <a:t>實際建</a:t>
            </a:r>
            <a:r>
              <a:rPr lang="zh-TW" altLang="en-US" dirty="0" smtClean="0"/>
              <a:t>模並與</a:t>
            </a:r>
            <a:r>
              <a:rPr lang="en-US" altLang="zh-TW" dirty="0" err="1" smtClean="0"/>
              <a:t>Matlab</a:t>
            </a:r>
            <a:r>
              <a:rPr lang="zh-TW" altLang="en-US" dirty="0"/>
              <a:t>連結進行</a:t>
            </a:r>
            <a:r>
              <a:rPr lang="zh-TW" altLang="en-US" dirty="0" smtClean="0"/>
              <a:t>控制</a:t>
            </a:r>
            <a:endParaRPr lang="en-US" altLang="zh-TW" dirty="0" smtClean="0"/>
          </a:p>
          <a:p>
            <a:r>
              <a:rPr lang="en-US" altLang="zh-TW" dirty="0"/>
              <a:t>Input : Force</a:t>
            </a:r>
          </a:p>
          <a:p>
            <a:r>
              <a:rPr lang="en-US" altLang="zh-TW" dirty="0"/>
              <a:t>Output: </a:t>
            </a:r>
          </a:p>
          <a:p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26961"/>
            <a:ext cx="3816424" cy="3017204"/>
          </a:xfrm>
          <a:prstGeom prst="rect">
            <a:avLst/>
          </a:prstGeom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48410"/>
              </p:ext>
            </p:extLst>
          </p:nvPr>
        </p:nvGraphicFramePr>
        <p:xfrm>
          <a:off x="2123728" y="3284984"/>
          <a:ext cx="7207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266400" imgH="203040" progId="Equation.DSMT4">
                  <p:embed/>
                </p:oleObj>
              </mc:Choice>
              <mc:Fallback>
                <p:oleObj name="Equation" r:id="rId4" imgW="266400" imgH="2030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84984"/>
                        <a:ext cx="7207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9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Topic 1:</a:t>
            </a:r>
          </a:p>
          <a:p>
            <a:pPr lvl="1"/>
            <a:r>
              <a:rPr lang="en-US" altLang="zh-TW" dirty="0"/>
              <a:t>We will briefly introduce the use of ADAMS </a:t>
            </a:r>
            <a:r>
              <a:rPr lang="en-US" altLang="zh-TW" dirty="0" smtClean="0"/>
              <a:t>interface.</a:t>
            </a:r>
          </a:p>
          <a:p>
            <a:r>
              <a:rPr lang="en-US" altLang="zh-TW" dirty="0" smtClean="0"/>
              <a:t>Topic 2:</a:t>
            </a:r>
          </a:p>
          <a:p>
            <a:pPr lvl="1"/>
            <a:r>
              <a:rPr lang="en-US" altLang="zh-TW" dirty="0"/>
              <a:t>H</a:t>
            </a:r>
            <a:r>
              <a:rPr lang="en-US" altLang="zh-TW" dirty="0" smtClean="0"/>
              <a:t>ow to use ADAMS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link 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 Simulink.</a:t>
            </a:r>
          </a:p>
          <a:p>
            <a:r>
              <a:rPr lang="en-US" altLang="zh-TW" dirty="0" smtClean="0"/>
              <a:t>Topic 3:</a:t>
            </a:r>
          </a:p>
          <a:p>
            <a:pPr lvl="1"/>
            <a:r>
              <a:rPr lang="en-US" altLang="zh-TW" dirty="0" smtClean="0"/>
              <a:t>How to link the CAD files to ADAMS.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3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0408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 </a:t>
            </a:r>
            <a:r>
              <a:rPr lang="en-US" altLang="zh-TW" sz="4400" dirty="0" smtClean="0"/>
              <a:t>Why </a:t>
            </a:r>
            <a:r>
              <a:rPr lang="en-US" altLang="zh-TW" sz="4400" dirty="0"/>
              <a:t>connect ADAMS with </a:t>
            </a:r>
            <a:r>
              <a:rPr lang="en-US" altLang="zh-TW" sz="4400" dirty="0" err="1"/>
              <a:t>Matlab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ADAMS :</a:t>
            </a:r>
          </a:p>
          <a:p>
            <a:pPr lvl="1"/>
            <a:r>
              <a:rPr lang="zh-TW" altLang="en-US" dirty="0"/>
              <a:t>產生復雜機械系統的虛擬樣機，真實地仿真其運動</a:t>
            </a:r>
            <a:r>
              <a:rPr lang="zh-TW" altLang="en-US" dirty="0" smtClean="0"/>
              <a:t>過程。</a:t>
            </a:r>
            <a:endParaRPr lang="zh-TW" altLang="en-US" dirty="0"/>
          </a:p>
          <a:p>
            <a:r>
              <a:rPr lang="en-US" altLang="zh-TW" dirty="0" err="1" smtClean="0"/>
              <a:t>Matlab</a:t>
            </a:r>
            <a:r>
              <a:rPr lang="en-US" altLang="zh-TW" dirty="0" smtClean="0"/>
              <a:t> :</a:t>
            </a:r>
          </a:p>
          <a:p>
            <a:pPr lvl="1"/>
            <a:r>
              <a:rPr lang="zh-TW" altLang="en-US" dirty="0"/>
              <a:t>對</a:t>
            </a:r>
            <a:r>
              <a:rPr lang="en-US" altLang="zh-TW" dirty="0"/>
              <a:t>ADAMS</a:t>
            </a:r>
            <a:r>
              <a:rPr lang="zh-TW" altLang="en-US" dirty="0"/>
              <a:t>的仿真</a:t>
            </a:r>
            <a:r>
              <a:rPr lang="zh-TW" altLang="en-US" dirty="0" smtClean="0"/>
              <a:t>系統</a:t>
            </a:r>
            <a:r>
              <a:rPr lang="zh-TW" altLang="en-US" dirty="0"/>
              <a:t>進行分析並</a:t>
            </a:r>
            <a:r>
              <a:rPr lang="zh-TW" altLang="en-US" dirty="0" smtClean="0"/>
              <a:t>控制。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84433" y="4714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ADAMS/plant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16016" y="4467133"/>
            <a:ext cx="172819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3"/>
          </p:cNvCxnSpPr>
          <p:nvPr/>
        </p:nvCxnSpPr>
        <p:spPr>
          <a:xfrm>
            <a:off x="6444208" y="489918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3779912" y="489918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912260" y="4467133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output</a:t>
            </a:r>
            <a:endParaRPr lang="zh-TW" altLang="en-US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3131840" y="4509986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input</a:t>
            </a:r>
            <a:endParaRPr lang="zh-TW" altLang="en-US" dirty="0" smtClean="0"/>
          </a:p>
        </p:txBody>
      </p:sp>
      <p:sp>
        <p:nvSpPr>
          <p:cNvPr id="12" name="矩形 11"/>
          <p:cNvSpPr/>
          <p:nvPr/>
        </p:nvSpPr>
        <p:spPr>
          <a:xfrm>
            <a:off x="1979712" y="5616783"/>
            <a:ext cx="194421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979712" y="58641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Matlab</a:t>
            </a:r>
            <a:r>
              <a:rPr lang="en-US" altLang="zh-TW" dirty="0" smtClean="0"/>
              <a:t>/control</a:t>
            </a:r>
            <a:endParaRPr lang="zh-TW" alt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6912260" y="4899181"/>
            <a:ext cx="0" cy="1149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2" idx="3"/>
          </p:cNvCxnSpPr>
          <p:nvPr/>
        </p:nvCxnSpPr>
        <p:spPr>
          <a:xfrm flipH="1">
            <a:off x="3923928" y="6048831"/>
            <a:ext cx="29883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647292" y="4899181"/>
            <a:ext cx="2132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1647292" y="6061687"/>
            <a:ext cx="3324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1647292" y="4899181"/>
            <a:ext cx="0" cy="11667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zh-TW" sz="5400" dirty="0"/>
              <a:t>ADAMS/control </a:t>
            </a:r>
            <a:r>
              <a:rPr lang="zh-TW" altLang="zh-TW" sz="5400" dirty="0"/>
              <a:t>控制模型輸出</a:t>
            </a:r>
            <a:endParaRPr lang="en-US" altLang="zh-TW" sz="5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5EBE9-E624-4801-92D3-C26C9C80BB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9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Step 1 : </a:t>
            </a:r>
            <a:r>
              <a:rPr lang="zh-TW" altLang="en-US" dirty="0"/>
              <a:t>建立輸入</a:t>
            </a:r>
            <a:r>
              <a:rPr lang="zh-TW" altLang="en-US" dirty="0" smtClean="0"/>
              <a:t>變數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延續</a:t>
            </a:r>
            <a:r>
              <a:rPr lang="en-US" altLang="zh-TW" dirty="0" smtClean="0"/>
              <a:t>topic 1</a:t>
            </a:r>
            <a:r>
              <a:rPr lang="zh-TW" altLang="en-US" dirty="0" smtClean="0"/>
              <a:t>中的範例</a:t>
            </a:r>
            <a:r>
              <a:rPr lang="en-US" altLang="zh-TW" dirty="0" smtClean="0"/>
              <a:t>model</a:t>
            </a:r>
          </a:p>
          <a:p>
            <a:r>
              <a:rPr lang="zh-TW" altLang="zh-TW" dirty="0" smtClean="0"/>
              <a:t>此</a:t>
            </a:r>
            <a:r>
              <a:rPr lang="zh-TW" altLang="zh-TW" dirty="0"/>
              <a:t>步驟在</a:t>
            </a:r>
            <a:r>
              <a:rPr lang="zh-TW" altLang="zh-TW" dirty="0" smtClean="0"/>
              <a:t>建立</a:t>
            </a:r>
            <a:r>
              <a:rPr lang="en-US" altLang="zh-TW" dirty="0" err="1" smtClean="0"/>
              <a:t>Matlab</a:t>
            </a:r>
            <a:r>
              <a:rPr lang="zh-TW" altLang="zh-TW" dirty="0"/>
              <a:t>控制</a:t>
            </a:r>
            <a:r>
              <a:rPr lang="zh-TW" altLang="zh-TW" dirty="0" smtClean="0"/>
              <a:t>命令</a:t>
            </a:r>
            <a:r>
              <a:rPr lang="en-US" altLang="zh-TW" dirty="0" smtClean="0"/>
              <a:t>(</a:t>
            </a:r>
            <a:r>
              <a:rPr lang="zh-TW" altLang="zh-TW" dirty="0" smtClean="0"/>
              <a:t>馬達</a:t>
            </a:r>
            <a:r>
              <a:rPr lang="zh-TW" altLang="zh-TW" dirty="0"/>
              <a:t>輸出力之</a:t>
            </a:r>
            <a:r>
              <a:rPr lang="zh-TW" altLang="zh-TW" dirty="0" smtClean="0"/>
              <a:t>變數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</a:t>
            </a:r>
            <a:r>
              <a:rPr lang="zh-TW" altLang="zh-TW" dirty="0"/>
              <a:t>建構過程如圖所示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68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08912" cy="600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6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683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3600"/>
            <a:ext cx="84991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1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873</TotalTime>
  <Words>719</Words>
  <Application>Microsoft Office PowerPoint</Application>
  <PresentationFormat>全屏显示(4:3)</PresentationFormat>
  <Paragraphs>101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微軟正黑體</vt:lpstr>
      <vt:lpstr>新細明體</vt:lpstr>
      <vt:lpstr>隶书</vt:lpstr>
      <vt:lpstr>Calibri</vt:lpstr>
      <vt:lpstr>Cambria Math</vt:lpstr>
      <vt:lpstr>Franklin Gothic Book</vt:lpstr>
      <vt:lpstr>Franklin Gothic Medium</vt:lpstr>
      <vt:lpstr>Times New Roman</vt:lpstr>
      <vt:lpstr>Wingdings 2</vt:lpstr>
      <vt:lpstr>旅程</vt:lpstr>
      <vt:lpstr>Equation</vt:lpstr>
      <vt:lpstr>陳劍航</vt:lpstr>
      <vt:lpstr>Outline </vt:lpstr>
      <vt:lpstr>Topics</vt:lpstr>
      <vt:lpstr> Why connect ADAMS with Matlab ?</vt:lpstr>
      <vt:lpstr>ADAMS/control 控制模型輸出</vt:lpstr>
      <vt:lpstr>Step 1 : 建立輸入變數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Step 2 : 變數與力元素連結</vt:lpstr>
      <vt:lpstr>PowerPoint 演示文稿</vt:lpstr>
      <vt:lpstr>PowerPoint 演示文稿</vt:lpstr>
      <vt:lpstr>PowerPoint 演示文稿</vt:lpstr>
      <vt:lpstr>Step 3 : 開啟ADAMS/control外掛及匯出Matlab可讀檔</vt:lpstr>
      <vt:lpstr>PowerPoint 演示文稿</vt:lpstr>
      <vt:lpstr>PowerPoint 演示文稿</vt:lpstr>
      <vt:lpstr>Step 4 : 在Matlab Simulink下完成控制</vt:lpstr>
      <vt:lpstr>PowerPoint 演示文稿</vt:lpstr>
      <vt:lpstr>PowerPoint 演示文稿</vt:lpstr>
      <vt:lpstr>PowerPoint 演示文稿</vt:lpstr>
      <vt:lpstr>Step 5 : Import模擬結果回ADAMS中</vt:lpstr>
      <vt:lpstr>PowerPoint 演示文稿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 training</dc:title>
  <dc:creator>Chang Chi Shun</dc:creator>
  <cp:lastModifiedBy>Jian-Hang Chen</cp:lastModifiedBy>
  <cp:revision>96</cp:revision>
  <dcterms:created xsi:type="dcterms:W3CDTF">2011-06-27T19:13:30Z</dcterms:created>
  <dcterms:modified xsi:type="dcterms:W3CDTF">2015-09-27T18:32:14Z</dcterms:modified>
</cp:coreProperties>
</file>